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 Medium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David Libre Medium"/>
      <p:regular r:id="rId33"/>
      <p:bold r:id="rId34"/>
    </p:embeddedFont>
    <p:embeddedFont>
      <p:font typeface="David Libre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DavidLibreMedium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DavidLibre-regular.fntdata"/><Relationship Id="rId12" Type="http://schemas.openxmlformats.org/officeDocument/2006/relationships/slide" Target="slides/slide8.xml"/><Relationship Id="rId34" Type="http://schemas.openxmlformats.org/officeDocument/2006/relationships/font" Target="fonts/DavidLibreMedium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DavidLibr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Everyone, </a:t>
            </a:r>
            <a:r>
              <a:rPr lang="en"/>
              <a:t>Thank you for being here today. We are excited to present our </a:t>
            </a:r>
            <a:r>
              <a:rPr lang="en"/>
              <a:t>“System for smart common sports grounds management” me Obied and my partner Ebrahem, </a:t>
            </a:r>
            <a:r>
              <a:rPr lang="en"/>
              <a:t>under the guidance of our advisor</a:t>
            </a:r>
            <a:r>
              <a:rPr lang="en"/>
              <a:t> Dr.Zeev Frankel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2dc42dc5bb7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2dc42dc5bb7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Obied, Hello everyone as obied mentioned I am ebrahem and I am going to continue to talk about other algorithms that we used in our APP, </a:t>
            </a:r>
            <a:br>
              <a:rPr lang="en"/>
            </a:br>
            <a:r>
              <a:rPr lang="en"/>
              <a:t>Sigmoid Function, why is it good? </a:t>
            </a:r>
            <a:br>
              <a:rPr lang="en"/>
            </a:br>
            <a:r>
              <a:rPr lang="en"/>
              <a:t>1. Normalizing keeping the result between 0 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We will prevent sudden spikes in ratings </a:t>
            </a:r>
            <a:br>
              <a:rPr lang="en"/>
            </a:br>
            <a:br>
              <a:rPr lang="en"/>
            </a:br>
            <a:r>
              <a:rPr lang="en"/>
              <a:t>Field </a:t>
            </a:r>
            <a:r>
              <a:rPr lang="en"/>
              <a:t>availability - if the field is not available it will not be included from the beginning</a:t>
            </a:r>
            <a:br>
              <a:rPr lang="en"/>
            </a:br>
            <a:r>
              <a:rPr lang="en"/>
              <a:t>These two parameters will decide how much does a field matches the customer’s specifications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2dc995cc2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2dc995cc2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filtering system will ensure that the customers always find what they need efficiently </a:t>
            </a:r>
            <a:br>
              <a:rPr lang="en"/>
            </a:br>
            <a:r>
              <a:rPr lang="en"/>
              <a:t>Why use cosine? 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1. Can handle large datasets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Normalization which will help compare on the same scale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range between -1 and 1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because it generates a vector which can be 1 meaning as much </a:t>
            </a:r>
            <a:r>
              <a:rPr lang="en"/>
              <a:t>similarity</a:t>
            </a:r>
            <a:r>
              <a:rPr lang="en"/>
              <a:t> and -1 the maximum disamilirity 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2dc995cc29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2dc995cc29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can see the Manager side of the app and the different features he has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a little about the GUI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dc995cc29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dc995cc29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points: </a:t>
            </a:r>
            <a:br>
              <a:rPr lang="en"/>
            </a:br>
            <a:br>
              <a:rPr lang="en"/>
            </a:br>
            <a:r>
              <a:rPr lang="en"/>
              <a:t>How many entities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explanation of the features of each entity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dc995cc29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dc995cc29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main </a:t>
            </a:r>
            <a:r>
              <a:rPr lang="en"/>
              <a:t>entities, from where they inherit?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2dc995cc292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2dc995cc292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need to </a:t>
            </a:r>
            <a:r>
              <a:rPr lang="en"/>
              <a:t>mention every step of the flow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2dc995cc29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" name="Google Shape;1492;g2dc995cc29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 of two unit tests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dc995cc29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dc995cc29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as before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eab32a3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deab32a3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review of the reserve field flow </a:t>
            </a:r>
            <a:r>
              <a:rPr lang="en"/>
              <a:t>with GUI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2deab32a39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2deab32a3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 side GUI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what we are going to talk about today,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we will introduce our project,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 will present the problem,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that we will explain our solution,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will go over the project structure,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we will show the tests we did to make sure our solution works.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deab32a39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deab32a39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we introduce our app and what it's all about.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 is all about booking sports fields. It's like a super important tool for anyone who wants to play sports.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dealing with the trouble of deciding when and where to play, people can use our app to make reservations easily.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of our app like a big meeting place for sports lovers. You can look for fields, compare them, and book the one that suits you best, all in one place.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90cccfa9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90cccfa9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often face issues like: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1.double bookings: Sometimes,</a:t>
            </a:r>
            <a:r>
              <a:rPr lang="en"/>
              <a:t>different</a:t>
            </a:r>
            <a:r>
              <a:rPr lang="en"/>
              <a:t> users try to book the same filed at the same time which will lead to a conflict.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2.too many choices that can be confusing: There are often so many fields to choose from that it becomes confusing.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3.and a lack of personalized options: Other apps don't give personalized suggestions based on what users like or have booked before, which makes it tough for them to find the perfect sports field to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managers struggle with: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1.efficiently managing reservations,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2.and avoiding scheduling conflicts.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Managers needs a better way to handle bookings and keep track of field </a:t>
            </a:r>
            <a:r>
              <a:rPr lang="en"/>
              <a:t>availability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hese problems show that we need a solution to help both users and managers.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Right now, there are a lot of  apps that help book sports fields,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none of them solve all the problems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gap in the market means our app has a big opportunity to handle these different problems at once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offer a better solution for users and managers.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 offers a user-friendly app that enhances the user experience with a friendly GUI and various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Managers can easily manage their reservations and fields, creating a win-win situation for both users and managers.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de1e49245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de1e49245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take a look at the technologies we will use to build our app.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backend: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Flask-SQLAlchemy, a lightweight web framework with an ORM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Object-Relational Mapping, is a tool that helps us manage our database by letting us work with objects in our code instead of directly dealing with the database tables,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PostgreSQL for Data Storage, and relational database which is really reliable and fast when it comes to storing and retrieving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frontend: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 Flutter, a UI toolkit for building cross-platform apps.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tools make sure our app is strong and can handle lots of users without any issues.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2dc42dc5bb7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2dc42dc5bb7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algorithm helps us stop double bookings, so people don't accidentally reserve the same field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make sure that when someone wants to book a field, they don't accidentally book a time slot that's already taken.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1.When someone wants to reserve a field, the system first checks if that time slot is available.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it's free, the reservation is confirmed, and the system updates the booking schedule accordingly.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2.However, if the time slot is already booked or there's a conflict with an existing reservation, the system automatically starts a process to resolve the conflict.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3.This conflict resolution process considers things like how important the reservation is, how close the user is to the field, and what the user's preferences are.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4.Based on all these factors, the system selects the best way to sort out the conflict. This might involve suggesting different times.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5.Once the system figures out the best solution, it lets everyone involved know what's happening and updates the reservation status accordingly.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92725" y="1161475"/>
            <a:ext cx="5238000" cy="22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92725" y="3415350"/>
            <a:ext cx="5238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1094" y="1722676"/>
            <a:ext cx="448225" cy="448223"/>
            <a:chOff x="281094" y="1722676"/>
            <a:chExt cx="448225" cy="448223"/>
          </a:xfrm>
        </p:grpSpPr>
        <p:sp>
          <p:nvSpPr>
            <p:cNvPr id="13" name="Google Shape;13;p2"/>
            <p:cNvSpPr/>
            <p:nvPr/>
          </p:nvSpPr>
          <p:spPr>
            <a:xfrm>
              <a:off x="281094" y="1722676"/>
              <a:ext cx="448225" cy="448223"/>
            </a:xfrm>
            <a:custGeom>
              <a:rect b="b" l="l" r="r" t="t"/>
              <a:pathLst>
                <a:path extrusionOk="0" h="246" w="246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3550" lIns="90000" spcFirstLastPara="1" rIns="90000" wrap="square" tIns="43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0503" y="1901237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0503" y="1941322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30503" y="1981407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042712" y="-336237"/>
            <a:ext cx="8514088" cy="5580922"/>
            <a:chOff x="1042712" y="-336237"/>
            <a:chExt cx="8514088" cy="5580922"/>
          </a:xfrm>
        </p:grpSpPr>
        <p:grpSp>
          <p:nvGrpSpPr>
            <p:cNvPr id="18" name="Google Shape;18;p2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rect b="b" l="l" r="r" t="t"/>
                <a:pathLst>
                  <a:path extrusionOk="0" h="619" w="618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" name="Google Shape;20;p2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1" name="Google Shape;21;p2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rect b="b" l="l" r="r" t="t"/>
                  <a:pathLst>
                    <a:path extrusionOk="0" h="84" w="85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rect b="b" l="l" r="r" t="t"/>
                  <a:pathLst>
                    <a:path extrusionOk="0" h="229" w="229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3" name="Google Shape;23;p2"/>
            <p:cNvSpPr/>
            <p:nvPr/>
          </p:nvSpPr>
          <p:spPr>
            <a:xfrm>
              <a:off x="1042712" y="-336237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" name="Google Shape;24;p2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rect b="b" l="l" r="r" t="t"/>
                <a:pathLst>
                  <a:path extrusionOk="0" h="152" w="151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9700" lIns="90000" spcFirstLastPara="1" rIns="90000" wrap="square" tIns="9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rect b="b" l="l" r="r" t="t"/>
                <a:pathLst>
                  <a:path extrusionOk="0" h="57" w="56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rect b="b" l="l" r="r" t="t"/>
                <a:pathLst>
                  <a:path extrusionOk="0" h="153" w="153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" name="Google Shape;28;p2"/>
          <p:cNvGrpSpPr/>
          <p:nvPr/>
        </p:nvGrpSpPr>
        <p:grpSpPr>
          <a:xfrm>
            <a:off x="-1203881" y="139313"/>
            <a:ext cx="2082593" cy="4823632"/>
            <a:chOff x="-1203881" y="139313"/>
            <a:chExt cx="2082593" cy="4823632"/>
          </a:xfrm>
        </p:grpSpPr>
        <p:grpSp>
          <p:nvGrpSpPr>
            <p:cNvPr id="29" name="Google Shape;29;p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2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" name="Google Shape;6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1"/>
          <p:cNvSpPr txBox="1"/>
          <p:nvPr>
            <p:ph hasCustomPrompt="1" type="title"/>
          </p:nvPr>
        </p:nvSpPr>
        <p:spPr>
          <a:xfrm>
            <a:off x="2047800" y="3093100"/>
            <a:ext cx="50484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1" name="Google Shape;381;p11"/>
          <p:cNvSpPr txBox="1"/>
          <p:nvPr>
            <p:ph idx="1" type="subTitle"/>
          </p:nvPr>
        </p:nvSpPr>
        <p:spPr>
          <a:xfrm>
            <a:off x="2047800" y="3871225"/>
            <a:ext cx="50484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2" name="Google Shape;38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" name="Google Shape;387;p13"/>
          <p:cNvSpPr txBox="1"/>
          <p:nvPr>
            <p:ph hasCustomPrompt="1" idx="2" type="title"/>
          </p:nvPr>
        </p:nvSpPr>
        <p:spPr>
          <a:xfrm>
            <a:off x="1557275" y="1518560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/>
          <p:nvPr>
            <p:ph hasCustomPrompt="1" idx="3" type="title"/>
          </p:nvPr>
        </p:nvSpPr>
        <p:spPr>
          <a:xfrm>
            <a:off x="1557275" y="3034705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9" name="Google Shape;389;p13"/>
          <p:cNvSpPr txBox="1"/>
          <p:nvPr>
            <p:ph hasCustomPrompt="1" idx="4" type="title"/>
          </p:nvPr>
        </p:nvSpPr>
        <p:spPr>
          <a:xfrm>
            <a:off x="4256550" y="1518560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0" name="Google Shape;390;p13"/>
          <p:cNvSpPr txBox="1"/>
          <p:nvPr>
            <p:ph hasCustomPrompt="1" idx="5" type="title"/>
          </p:nvPr>
        </p:nvSpPr>
        <p:spPr>
          <a:xfrm>
            <a:off x="4256550" y="3034705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/>
          <p:nvPr>
            <p:ph hasCustomPrompt="1" idx="6" type="title"/>
          </p:nvPr>
        </p:nvSpPr>
        <p:spPr>
          <a:xfrm>
            <a:off x="6955825" y="1518560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/>
          <p:nvPr>
            <p:ph hasCustomPrompt="1" idx="7" type="title"/>
          </p:nvPr>
        </p:nvSpPr>
        <p:spPr>
          <a:xfrm>
            <a:off x="6955825" y="3034705"/>
            <a:ext cx="630900" cy="630900"/>
          </a:xfrm>
          <a:prstGeom prst="rect">
            <a:avLst/>
          </a:prstGeom>
          <a:solidFill>
            <a:schemeClr val="dk2"/>
          </a:solidFill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3" name="Google Shape;393;p13"/>
          <p:cNvSpPr txBox="1"/>
          <p:nvPr>
            <p:ph idx="1" type="subTitle"/>
          </p:nvPr>
        </p:nvSpPr>
        <p:spPr>
          <a:xfrm>
            <a:off x="719975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94" name="Google Shape;394;p13"/>
          <p:cNvSpPr txBox="1"/>
          <p:nvPr>
            <p:ph idx="8" type="subTitle"/>
          </p:nvPr>
        </p:nvSpPr>
        <p:spPr>
          <a:xfrm>
            <a:off x="3419250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95" name="Google Shape;395;p13"/>
          <p:cNvSpPr txBox="1"/>
          <p:nvPr>
            <p:ph idx="9" type="subTitle"/>
          </p:nvPr>
        </p:nvSpPr>
        <p:spPr>
          <a:xfrm>
            <a:off x="6118525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96" name="Google Shape;396;p13"/>
          <p:cNvSpPr txBox="1"/>
          <p:nvPr>
            <p:ph idx="13" type="subTitle"/>
          </p:nvPr>
        </p:nvSpPr>
        <p:spPr>
          <a:xfrm>
            <a:off x="719975" y="3726950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97" name="Google Shape;397;p13"/>
          <p:cNvSpPr txBox="1"/>
          <p:nvPr>
            <p:ph idx="14" type="subTitle"/>
          </p:nvPr>
        </p:nvSpPr>
        <p:spPr>
          <a:xfrm>
            <a:off x="3419250" y="3726950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98" name="Google Shape;398;p13"/>
          <p:cNvSpPr txBox="1"/>
          <p:nvPr>
            <p:ph idx="15" type="subTitle"/>
          </p:nvPr>
        </p:nvSpPr>
        <p:spPr>
          <a:xfrm>
            <a:off x="6118525" y="3726950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399" name="Google Shape;399;p13"/>
          <p:cNvGrpSpPr/>
          <p:nvPr/>
        </p:nvGrpSpPr>
        <p:grpSpPr>
          <a:xfrm>
            <a:off x="-1133549" y="822583"/>
            <a:ext cx="10871861" cy="4447925"/>
            <a:chOff x="-1133549" y="822583"/>
            <a:chExt cx="10871861" cy="4447925"/>
          </a:xfrm>
        </p:grpSpPr>
        <p:grpSp>
          <p:nvGrpSpPr>
            <p:cNvPr id="400" name="Google Shape;400;p13"/>
            <p:cNvGrpSpPr/>
            <p:nvPr/>
          </p:nvGrpSpPr>
          <p:grpSpPr>
            <a:xfrm>
              <a:off x="8672408" y="4604012"/>
              <a:ext cx="521107" cy="335256"/>
              <a:chOff x="9601058" y="4286612"/>
              <a:chExt cx="521107" cy="335256"/>
            </a:xfrm>
          </p:grpSpPr>
          <p:sp>
            <p:nvSpPr>
              <p:cNvPr id="401" name="Google Shape;401;p13"/>
              <p:cNvSpPr/>
              <p:nvPr/>
            </p:nvSpPr>
            <p:spPr>
              <a:xfrm>
                <a:off x="9601058" y="4286612"/>
                <a:ext cx="61950" cy="67416"/>
              </a:xfrm>
              <a:custGeom>
                <a:rect b="b" l="l" r="r" t="t"/>
                <a:pathLst>
                  <a:path extrusionOk="0" h="37" w="34">
                    <a:moveTo>
                      <a:pt x="0" y="19"/>
                    </a:moveTo>
                    <a:cubicBezTo>
                      <a:pt x="0" y="9"/>
                      <a:pt x="7" y="0"/>
                      <a:pt x="17" y="0"/>
                    </a:cubicBezTo>
                    <a:cubicBezTo>
                      <a:pt x="26" y="0"/>
                      <a:pt x="34" y="9"/>
                      <a:pt x="34" y="19"/>
                    </a:cubicBezTo>
                    <a:cubicBezTo>
                      <a:pt x="34" y="29"/>
                      <a:pt x="26" y="37"/>
                      <a:pt x="17" y="37"/>
                    </a:cubicBezTo>
                    <a:cubicBezTo>
                      <a:pt x="7" y="37"/>
                      <a:pt x="0" y="29"/>
                      <a:pt x="0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9632033" y="4313943"/>
                <a:ext cx="490132" cy="307926"/>
              </a:xfrm>
              <a:custGeom>
                <a:rect b="b" l="l" r="r" t="t"/>
                <a:pathLst>
                  <a:path extrusionOk="0" h="169" w="269">
                    <a:moveTo>
                      <a:pt x="0" y="0"/>
                    </a:moveTo>
                    <a:lnTo>
                      <a:pt x="58" y="0"/>
                    </a:lnTo>
                    <a:cubicBezTo>
                      <a:pt x="111" y="0"/>
                      <a:pt x="154" y="46"/>
                      <a:pt x="154" y="102"/>
                    </a:cubicBezTo>
                    <a:cubicBezTo>
                      <a:pt x="154" y="139"/>
                      <a:pt x="156" y="162"/>
                      <a:pt x="187" y="162"/>
                    </a:cubicBezTo>
                    <a:lnTo>
                      <a:pt x="269" y="162"/>
                    </a:lnTo>
                    <a:lnTo>
                      <a:pt x="269" y="169"/>
                    </a:lnTo>
                    <a:lnTo>
                      <a:pt x="187" y="169"/>
                    </a:lnTo>
                    <a:cubicBezTo>
                      <a:pt x="148" y="169"/>
                      <a:pt x="148" y="134"/>
                      <a:pt x="148" y="102"/>
                    </a:cubicBezTo>
                    <a:cubicBezTo>
                      <a:pt x="148" y="50"/>
                      <a:pt x="108" y="7"/>
                      <a:pt x="58" y="7"/>
                    </a:cubicBez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3" name="Google Shape;403;p13"/>
            <p:cNvGrpSpPr/>
            <p:nvPr/>
          </p:nvGrpSpPr>
          <p:grpSpPr>
            <a:xfrm>
              <a:off x="8672411" y="3726938"/>
              <a:ext cx="1065901" cy="619495"/>
              <a:chOff x="-192639" y="64613"/>
              <a:chExt cx="1065901" cy="619495"/>
            </a:xfrm>
          </p:grpSpPr>
          <p:sp>
            <p:nvSpPr>
              <p:cNvPr id="404" name="Google Shape;404;p13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1" name="Google Shape;411;p13"/>
            <p:cNvGrpSpPr/>
            <p:nvPr/>
          </p:nvGrpSpPr>
          <p:grpSpPr>
            <a:xfrm>
              <a:off x="-1133549" y="822583"/>
              <a:ext cx="1658068" cy="3498326"/>
              <a:chOff x="-1133549" y="822583"/>
              <a:chExt cx="1658068" cy="3498326"/>
            </a:xfrm>
          </p:grpSpPr>
          <p:sp>
            <p:nvSpPr>
              <p:cNvPr id="412" name="Google Shape;412;p13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rect b="b" l="l" r="r" t="t"/>
                <a:pathLst>
                  <a:path extrusionOk="0" h="1920" w="91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3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rect b="b" l="l" r="r" t="t"/>
                <a:pathLst>
                  <a:path extrusionOk="0" h="2" w="78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3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3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rect b="b" l="l" r="r" t="t"/>
                <a:pathLst>
                  <a:path extrusionOk="0" h="138" w="743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3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3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rect b="b" l="l" r="r" t="t"/>
                <a:pathLst>
                  <a:path extrusionOk="0" h="2" w="43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3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3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rect b="b" l="l" r="r" t="t"/>
                <a:pathLst>
                  <a:path extrusionOk="0" h="2" w="435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4" name="Google Shape;424;p13"/>
            <p:cNvGrpSpPr/>
            <p:nvPr/>
          </p:nvGrpSpPr>
          <p:grpSpPr>
            <a:xfrm>
              <a:off x="180286" y="4651013"/>
              <a:ext cx="1065901" cy="619495"/>
              <a:chOff x="-192639" y="64613"/>
              <a:chExt cx="1065901" cy="619495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3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3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3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3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2" name="Google Shape;432;p13"/>
          <p:cNvGrpSpPr/>
          <p:nvPr/>
        </p:nvGrpSpPr>
        <p:grpSpPr>
          <a:xfrm>
            <a:off x="163587" y="135917"/>
            <a:ext cx="8459619" cy="5228424"/>
            <a:chOff x="163587" y="135917"/>
            <a:chExt cx="8459619" cy="5228424"/>
          </a:xfrm>
        </p:grpSpPr>
        <p:sp>
          <p:nvSpPr>
            <p:cNvPr id="433" name="Google Shape;433;p13"/>
            <p:cNvSpPr/>
            <p:nvPr/>
          </p:nvSpPr>
          <p:spPr>
            <a:xfrm>
              <a:off x="7816037" y="4557175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490652" y="288717"/>
              <a:ext cx="535683" cy="533859"/>
            </a:xfrm>
            <a:custGeom>
              <a:rect b="b" l="l" r="r" t="t"/>
              <a:pathLst>
                <a:path extrusionOk="0" h="293" w="294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63587" y="135917"/>
              <a:ext cx="275130" cy="276951"/>
            </a:xfrm>
            <a:custGeom>
              <a:rect b="b" l="l" r="r" t="t"/>
              <a:pathLst>
                <a:path extrusionOk="0" h="152" w="151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39" name="Google Shape;439;p14"/>
          <p:cNvGrpSpPr/>
          <p:nvPr/>
        </p:nvGrpSpPr>
        <p:grpSpPr>
          <a:xfrm>
            <a:off x="-187189" y="139313"/>
            <a:ext cx="10397451" cy="5226445"/>
            <a:chOff x="-187189" y="139313"/>
            <a:chExt cx="10397451" cy="5226445"/>
          </a:xfrm>
        </p:grpSpPr>
        <p:grpSp>
          <p:nvGrpSpPr>
            <p:cNvPr id="440" name="Google Shape;440;p14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441" name="Google Shape;441;p14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rect b="b" l="l" r="r" t="t"/>
                <a:pathLst>
                  <a:path extrusionOk="0" h="1920" w="91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4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rect b="b" l="l" r="r" t="t"/>
                <a:pathLst>
                  <a:path extrusionOk="0" h="2" w="78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4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4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4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rect b="b" l="l" r="r" t="t"/>
                <a:pathLst>
                  <a:path extrusionOk="0" h="138" w="743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4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4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4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rect b="b" l="l" r="r" t="t"/>
                <a:pathLst>
                  <a:path extrusionOk="0" h="2" w="43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4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4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4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rect b="b" l="l" r="r" t="t"/>
                <a:pathLst>
                  <a:path extrusionOk="0" h="2" w="435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4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4"/>
            <p:cNvGrpSpPr/>
            <p:nvPr/>
          </p:nvGrpSpPr>
          <p:grpSpPr>
            <a:xfrm>
              <a:off x="-187189" y="139313"/>
              <a:ext cx="9083616" cy="5226445"/>
              <a:chOff x="-187189" y="139313"/>
              <a:chExt cx="9083616" cy="5226445"/>
            </a:xfrm>
          </p:grpSpPr>
          <p:grpSp>
            <p:nvGrpSpPr>
              <p:cNvPr id="454" name="Google Shape;454;p14"/>
              <p:cNvGrpSpPr/>
              <p:nvPr/>
            </p:nvGrpSpPr>
            <p:grpSpPr>
              <a:xfrm>
                <a:off x="-187189" y="139313"/>
                <a:ext cx="1065901" cy="619495"/>
                <a:chOff x="-192639" y="64613"/>
                <a:chExt cx="1065901" cy="619495"/>
              </a:xfrm>
            </p:grpSpPr>
            <p:sp>
              <p:nvSpPr>
                <p:cNvPr id="455" name="Google Shape;455;p14"/>
                <p:cNvSpPr/>
                <p:nvPr/>
              </p:nvSpPr>
              <p:spPr>
                <a:xfrm>
                  <a:off x="-192639" y="64613"/>
                  <a:ext cx="1065901" cy="619495"/>
                </a:xfrm>
                <a:custGeom>
                  <a:rect b="b" l="l" r="r" t="t"/>
                  <a:pathLst>
                    <a:path extrusionOk="0" h="340" w="585">
                      <a:moveTo>
                        <a:pt x="584" y="339"/>
                      </a:moveTo>
                      <a:cubicBezTo>
                        <a:pt x="584" y="339"/>
                        <a:pt x="584" y="337"/>
                        <a:pt x="584" y="333"/>
                      </a:cubicBezTo>
                      <a:cubicBezTo>
                        <a:pt x="584" y="329"/>
                        <a:pt x="584" y="323"/>
                        <a:pt x="584" y="315"/>
                      </a:cubicBezTo>
                      <a:cubicBezTo>
                        <a:pt x="584" y="299"/>
                        <a:pt x="583" y="277"/>
                        <a:pt x="583" y="247"/>
                      </a:cubicBezTo>
                      <a:cubicBezTo>
                        <a:pt x="583" y="189"/>
                        <a:pt x="583" y="105"/>
                        <a:pt x="583" y="1"/>
                      </a:cubicBezTo>
                      <a:lnTo>
                        <a:pt x="584" y="2"/>
                      </a:lnTo>
                      <a:cubicBezTo>
                        <a:pt x="427" y="2"/>
                        <a:pt x="223" y="2"/>
                        <a:pt x="1" y="2"/>
                      </a:cubicBezTo>
                      <a:lnTo>
                        <a:pt x="1" y="2"/>
                      </a:lnTo>
                      <a:lnTo>
                        <a:pt x="2" y="1"/>
                      </a:lnTo>
                      <a:cubicBezTo>
                        <a:pt x="2" y="121"/>
                        <a:pt x="2" y="235"/>
                        <a:pt x="2" y="339"/>
                      </a:cubicBezTo>
                      <a:lnTo>
                        <a:pt x="1" y="338"/>
                      </a:lnTo>
                      <a:cubicBezTo>
                        <a:pt x="171" y="338"/>
                        <a:pt x="317" y="338"/>
                        <a:pt x="420" y="338"/>
                      </a:cubicBezTo>
                      <a:cubicBezTo>
                        <a:pt x="472" y="338"/>
                        <a:pt x="512" y="338"/>
                        <a:pt x="541" y="338"/>
                      </a:cubicBezTo>
                      <a:cubicBezTo>
                        <a:pt x="554" y="338"/>
                        <a:pt x="565" y="339"/>
                        <a:pt x="573" y="339"/>
                      </a:cubicBezTo>
                      <a:cubicBezTo>
                        <a:pt x="576" y="339"/>
                        <a:pt x="579" y="339"/>
                        <a:pt x="581" y="339"/>
                      </a:cubicBezTo>
                      <a:cubicBezTo>
                        <a:pt x="583" y="339"/>
                        <a:pt x="584" y="339"/>
                        <a:pt x="584" y="339"/>
                      </a:cubicBezTo>
                      <a:cubicBezTo>
                        <a:pt x="584" y="339"/>
                        <a:pt x="583" y="339"/>
                        <a:pt x="581" y="339"/>
                      </a:cubicBezTo>
                      <a:cubicBezTo>
                        <a:pt x="579" y="339"/>
                        <a:pt x="576" y="339"/>
                        <a:pt x="573" y="339"/>
                      </a:cubicBezTo>
                      <a:cubicBezTo>
                        <a:pt x="566" y="339"/>
                        <a:pt x="555" y="339"/>
                        <a:pt x="541" y="339"/>
                      </a:cubicBezTo>
                      <a:cubicBezTo>
                        <a:pt x="513" y="339"/>
                        <a:pt x="472" y="339"/>
                        <a:pt x="421" y="339"/>
                      </a:cubicBezTo>
                      <a:cubicBezTo>
                        <a:pt x="318" y="339"/>
                        <a:pt x="172" y="340"/>
                        <a:pt x="1" y="340"/>
                      </a:cubicBezTo>
                      <a:lnTo>
                        <a:pt x="0" y="340"/>
                      </a:lnTo>
                      <a:lnTo>
                        <a:pt x="0" y="339"/>
                      </a:lnTo>
                      <a:cubicBezTo>
                        <a:pt x="0" y="235"/>
                        <a:pt x="0" y="121"/>
                        <a:pt x="0" y="1"/>
                      </a:cubicBezTo>
                      <a:lnTo>
                        <a:pt x="0" y="0"/>
                      </a:lnTo>
                      <a:lnTo>
                        <a:pt x="1" y="0"/>
                      </a:lnTo>
                      <a:cubicBezTo>
                        <a:pt x="223" y="0"/>
                        <a:pt x="427" y="0"/>
                        <a:pt x="584" y="0"/>
                      </a:cubicBezTo>
                      <a:lnTo>
                        <a:pt x="585" y="0"/>
                      </a:lnTo>
                      <a:lnTo>
                        <a:pt x="585" y="1"/>
                      </a:lnTo>
                      <a:cubicBezTo>
                        <a:pt x="585" y="105"/>
                        <a:pt x="584" y="189"/>
                        <a:pt x="584" y="248"/>
                      </a:cubicBezTo>
                      <a:cubicBezTo>
                        <a:pt x="584" y="277"/>
                        <a:pt x="584" y="300"/>
                        <a:pt x="584" y="315"/>
                      </a:cubicBezTo>
                      <a:cubicBezTo>
                        <a:pt x="584" y="323"/>
                        <a:pt x="584" y="329"/>
                        <a:pt x="584" y="333"/>
                      </a:cubicBezTo>
                      <a:cubicBezTo>
                        <a:pt x="584" y="337"/>
                        <a:pt x="584" y="339"/>
                        <a:pt x="584" y="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56;p14"/>
                <p:cNvSpPr/>
                <p:nvPr/>
              </p:nvSpPr>
              <p:spPr>
                <a:xfrm>
                  <a:off x="-188995" y="139317"/>
                  <a:ext cx="1060435" cy="3644"/>
                </a:xfrm>
                <a:custGeom>
                  <a:rect b="b" l="l" r="r" t="t"/>
                  <a:pathLst>
                    <a:path extrusionOk="0" h="2" w="582">
                      <a:moveTo>
                        <a:pt x="582" y="1"/>
                      </a:moveTo>
                      <a:cubicBezTo>
                        <a:pt x="582" y="2"/>
                        <a:pt x="452" y="2"/>
                        <a:pt x="291" y="2"/>
                      </a:cubicBezTo>
                      <a:cubicBezTo>
                        <a:pt x="130" y="2"/>
                        <a:pt x="0" y="2"/>
                        <a:pt x="0" y="1"/>
                      </a:cubicBezTo>
                      <a:cubicBezTo>
                        <a:pt x="0" y="0"/>
                        <a:pt x="130" y="0"/>
                        <a:pt x="291" y="0"/>
                      </a:cubicBezTo>
                      <a:cubicBezTo>
                        <a:pt x="452" y="0"/>
                        <a:pt x="582" y="0"/>
                        <a:pt x="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57;p14"/>
                <p:cNvSpPr/>
                <p:nvPr/>
              </p:nvSpPr>
              <p:spPr>
                <a:xfrm>
                  <a:off x="-99714" y="243174"/>
                  <a:ext cx="327969" cy="327968"/>
                </a:xfrm>
                <a:custGeom>
                  <a:rect b="b" l="l" r="r" t="t"/>
                  <a:pathLst>
                    <a:path extrusionOk="0" h="180" w="180">
                      <a:moveTo>
                        <a:pt x="0" y="0"/>
                      </a:moveTo>
                      <a:lnTo>
                        <a:pt x="180" y="0"/>
                      </a:lnTo>
                      <a:lnTo>
                        <a:pt x="180" y="180"/>
                      </a:lnTo>
                      <a:lnTo>
                        <a:pt x="0" y="1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19800" lIns="90000" spcFirstLastPara="1" rIns="90000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58;p14"/>
                <p:cNvSpPr/>
                <p:nvPr/>
              </p:nvSpPr>
              <p:spPr>
                <a:xfrm>
                  <a:off x="319358" y="294191"/>
                  <a:ext cx="475556" cy="5466"/>
                </a:xfrm>
                <a:custGeom>
                  <a:rect b="b" l="l" r="r" t="t"/>
                  <a:pathLst>
                    <a:path extrusionOk="0" h="3" w="261">
                      <a:moveTo>
                        <a:pt x="261" y="1"/>
                      </a:moveTo>
                      <a:cubicBezTo>
                        <a:pt x="261" y="1"/>
                        <a:pt x="260" y="2"/>
                        <a:pt x="258" y="2"/>
                      </a:cubicBezTo>
                      <a:cubicBezTo>
                        <a:pt x="256" y="2"/>
                        <a:pt x="253" y="2"/>
                        <a:pt x="250" y="2"/>
                      </a:cubicBezTo>
                      <a:cubicBezTo>
                        <a:pt x="243" y="2"/>
                        <a:pt x="234" y="2"/>
                        <a:pt x="222" y="2"/>
                      </a:cubicBezTo>
                      <a:cubicBezTo>
                        <a:pt x="199" y="2"/>
                        <a:pt x="166" y="3"/>
                        <a:pt x="130" y="3"/>
                      </a:cubicBezTo>
                      <a:cubicBezTo>
                        <a:pt x="94" y="3"/>
                        <a:pt x="62" y="2"/>
                        <a:pt x="38" y="2"/>
                      </a:cubicBezTo>
                      <a:cubicBezTo>
                        <a:pt x="26" y="2"/>
                        <a:pt x="17" y="2"/>
                        <a:pt x="10" y="2"/>
                      </a:cubicBezTo>
                      <a:cubicBezTo>
                        <a:pt x="7" y="2"/>
                        <a:pt x="4" y="2"/>
                        <a:pt x="3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6" y="1"/>
                        <a:pt x="38" y="1"/>
                      </a:cubicBezTo>
                      <a:cubicBezTo>
                        <a:pt x="62" y="1"/>
                        <a:pt x="94" y="0"/>
                        <a:pt x="130" y="0"/>
                      </a:cubicBezTo>
                      <a:cubicBezTo>
                        <a:pt x="166" y="0"/>
                        <a:pt x="199" y="1"/>
                        <a:pt x="222" y="1"/>
                      </a:cubicBezTo>
                      <a:cubicBezTo>
                        <a:pt x="234" y="1"/>
                        <a:pt x="243" y="1"/>
                        <a:pt x="250" y="1"/>
                      </a:cubicBezTo>
                      <a:cubicBezTo>
                        <a:pt x="253" y="1"/>
                        <a:pt x="256" y="1"/>
                        <a:pt x="258" y="1"/>
                      </a:cubicBezTo>
                      <a:cubicBezTo>
                        <a:pt x="260" y="1"/>
                        <a:pt x="261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59;p14"/>
                <p:cNvSpPr/>
                <p:nvPr/>
              </p:nvSpPr>
              <p:spPr>
                <a:xfrm>
                  <a:off x="319358" y="368895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1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1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0"/>
                        <a:pt x="262" y="0"/>
                        <a:pt x="264" y="0"/>
                      </a:cubicBezTo>
                      <a:cubicBezTo>
                        <a:pt x="265" y="0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60;p14"/>
                <p:cNvSpPr/>
                <p:nvPr/>
              </p:nvSpPr>
              <p:spPr>
                <a:xfrm>
                  <a:off x="319358" y="441777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61;p14"/>
                <p:cNvSpPr/>
                <p:nvPr/>
              </p:nvSpPr>
              <p:spPr>
                <a:xfrm>
                  <a:off x="319358" y="514659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2"/>
                        <a:pt x="256" y="2"/>
                      </a:cubicBezTo>
                      <a:cubicBezTo>
                        <a:pt x="249" y="2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2"/>
                        <a:pt x="10" y="2"/>
                      </a:cubicBezTo>
                      <a:cubicBezTo>
                        <a:pt x="7" y="2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7" y="1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1"/>
                        <a:pt x="256" y="1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2" name="Google Shape;462;p14"/>
              <p:cNvGrpSpPr/>
              <p:nvPr/>
            </p:nvGrpSpPr>
            <p:grpSpPr>
              <a:xfrm flipH="1">
                <a:off x="7830526" y="4746263"/>
                <a:ext cx="1065901" cy="619495"/>
                <a:chOff x="-192639" y="64613"/>
                <a:chExt cx="1065901" cy="619495"/>
              </a:xfrm>
            </p:grpSpPr>
            <p:sp>
              <p:nvSpPr>
                <p:cNvPr id="463" name="Google Shape;463;p14"/>
                <p:cNvSpPr/>
                <p:nvPr/>
              </p:nvSpPr>
              <p:spPr>
                <a:xfrm>
                  <a:off x="-192639" y="64613"/>
                  <a:ext cx="1065901" cy="619495"/>
                </a:xfrm>
                <a:custGeom>
                  <a:rect b="b" l="l" r="r" t="t"/>
                  <a:pathLst>
                    <a:path extrusionOk="0" h="340" w="585">
                      <a:moveTo>
                        <a:pt x="584" y="339"/>
                      </a:moveTo>
                      <a:cubicBezTo>
                        <a:pt x="584" y="339"/>
                        <a:pt x="584" y="337"/>
                        <a:pt x="584" y="333"/>
                      </a:cubicBezTo>
                      <a:cubicBezTo>
                        <a:pt x="584" y="329"/>
                        <a:pt x="584" y="323"/>
                        <a:pt x="584" y="315"/>
                      </a:cubicBezTo>
                      <a:cubicBezTo>
                        <a:pt x="584" y="299"/>
                        <a:pt x="583" y="277"/>
                        <a:pt x="583" y="247"/>
                      </a:cubicBezTo>
                      <a:cubicBezTo>
                        <a:pt x="583" y="189"/>
                        <a:pt x="583" y="105"/>
                        <a:pt x="583" y="1"/>
                      </a:cubicBezTo>
                      <a:lnTo>
                        <a:pt x="584" y="2"/>
                      </a:lnTo>
                      <a:cubicBezTo>
                        <a:pt x="427" y="2"/>
                        <a:pt x="223" y="2"/>
                        <a:pt x="1" y="2"/>
                      </a:cubicBezTo>
                      <a:lnTo>
                        <a:pt x="1" y="2"/>
                      </a:lnTo>
                      <a:lnTo>
                        <a:pt x="2" y="1"/>
                      </a:lnTo>
                      <a:cubicBezTo>
                        <a:pt x="2" y="121"/>
                        <a:pt x="2" y="235"/>
                        <a:pt x="2" y="339"/>
                      </a:cubicBezTo>
                      <a:lnTo>
                        <a:pt x="1" y="338"/>
                      </a:lnTo>
                      <a:cubicBezTo>
                        <a:pt x="171" y="338"/>
                        <a:pt x="317" y="338"/>
                        <a:pt x="420" y="338"/>
                      </a:cubicBezTo>
                      <a:cubicBezTo>
                        <a:pt x="472" y="338"/>
                        <a:pt x="512" y="338"/>
                        <a:pt x="541" y="338"/>
                      </a:cubicBezTo>
                      <a:cubicBezTo>
                        <a:pt x="554" y="338"/>
                        <a:pt x="565" y="339"/>
                        <a:pt x="573" y="339"/>
                      </a:cubicBezTo>
                      <a:cubicBezTo>
                        <a:pt x="576" y="339"/>
                        <a:pt x="579" y="339"/>
                        <a:pt x="581" y="339"/>
                      </a:cubicBezTo>
                      <a:cubicBezTo>
                        <a:pt x="583" y="339"/>
                        <a:pt x="584" y="339"/>
                        <a:pt x="584" y="339"/>
                      </a:cubicBezTo>
                      <a:cubicBezTo>
                        <a:pt x="584" y="339"/>
                        <a:pt x="583" y="339"/>
                        <a:pt x="581" y="339"/>
                      </a:cubicBezTo>
                      <a:cubicBezTo>
                        <a:pt x="579" y="339"/>
                        <a:pt x="576" y="339"/>
                        <a:pt x="573" y="339"/>
                      </a:cubicBezTo>
                      <a:cubicBezTo>
                        <a:pt x="566" y="339"/>
                        <a:pt x="555" y="339"/>
                        <a:pt x="541" y="339"/>
                      </a:cubicBezTo>
                      <a:cubicBezTo>
                        <a:pt x="513" y="339"/>
                        <a:pt x="472" y="339"/>
                        <a:pt x="421" y="339"/>
                      </a:cubicBezTo>
                      <a:cubicBezTo>
                        <a:pt x="318" y="339"/>
                        <a:pt x="172" y="340"/>
                        <a:pt x="1" y="340"/>
                      </a:cubicBezTo>
                      <a:lnTo>
                        <a:pt x="0" y="340"/>
                      </a:lnTo>
                      <a:lnTo>
                        <a:pt x="0" y="339"/>
                      </a:lnTo>
                      <a:cubicBezTo>
                        <a:pt x="0" y="235"/>
                        <a:pt x="0" y="121"/>
                        <a:pt x="0" y="1"/>
                      </a:cubicBezTo>
                      <a:lnTo>
                        <a:pt x="0" y="0"/>
                      </a:lnTo>
                      <a:lnTo>
                        <a:pt x="1" y="0"/>
                      </a:lnTo>
                      <a:cubicBezTo>
                        <a:pt x="223" y="0"/>
                        <a:pt x="427" y="0"/>
                        <a:pt x="584" y="0"/>
                      </a:cubicBezTo>
                      <a:lnTo>
                        <a:pt x="585" y="0"/>
                      </a:lnTo>
                      <a:lnTo>
                        <a:pt x="585" y="1"/>
                      </a:lnTo>
                      <a:cubicBezTo>
                        <a:pt x="585" y="105"/>
                        <a:pt x="584" y="189"/>
                        <a:pt x="584" y="248"/>
                      </a:cubicBezTo>
                      <a:cubicBezTo>
                        <a:pt x="584" y="277"/>
                        <a:pt x="584" y="300"/>
                        <a:pt x="584" y="315"/>
                      </a:cubicBezTo>
                      <a:cubicBezTo>
                        <a:pt x="584" y="323"/>
                        <a:pt x="584" y="329"/>
                        <a:pt x="584" y="333"/>
                      </a:cubicBezTo>
                      <a:cubicBezTo>
                        <a:pt x="584" y="337"/>
                        <a:pt x="584" y="339"/>
                        <a:pt x="584" y="3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14"/>
                <p:cNvSpPr/>
                <p:nvPr/>
              </p:nvSpPr>
              <p:spPr>
                <a:xfrm>
                  <a:off x="-188995" y="139317"/>
                  <a:ext cx="1060435" cy="3644"/>
                </a:xfrm>
                <a:custGeom>
                  <a:rect b="b" l="l" r="r" t="t"/>
                  <a:pathLst>
                    <a:path extrusionOk="0" h="2" w="582">
                      <a:moveTo>
                        <a:pt x="582" y="1"/>
                      </a:moveTo>
                      <a:cubicBezTo>
                        <a:pt x="582" y="2"/>
                        <a:pt x="452" y="2"/>
                        <a:pt x="291" y="2"/>
                      </a:cubicBezTo>
                      <a:cubicBezTo>
                        <a:pt x="130" y="2"/>
                        <a:pt x="0" y="2"/>
                        <a:pt x="0" y="1"/>
                      </a:cubicBezTo>
                      <a:cubicBezTo>
                        <a:pt x="0" y="0"/>
                        <a:pt x="130" y="0"/>
                        <a:pt x="291" y="0"/>
                      </a:cubicBezTo>
                      <a:cubicBezTo>
                        <a:pt x="452" y="0"/>
                        <a:pt x="582" y="0"/>
                        <a:pt x="5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14"/>
                <p:cNvSpPr/>
                <p:nvPr/>
              </p:nvSpPr>
              <p:spPr>
                <a:xfrm>
                  <a:off x="-99714" y="243174"/>
                  <a:ext cx="327969" cy="327968"/>
                </a:xfrm>
                <a:custGeom>
                  <a:rect b="b" l="l" r="r" t="t"/>
                  <a:pathLst>
                    <a:path extrusionOk="0" h="180" w="180">
                      <a:moveTo>
                        <a:pt x="0" y="0"/>
                      </a:moveTo>
                      <a:lnTo>
                        <a:pt x="180" y="0"/>
                      </a:lnTo>
                      <a:lnTo>
                        <a:pt x="180" y="180"/>
                      </a:lnTo>
                      <a:lnTo>
                        <a:pt x="0" y="1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19800" lIns="90000" spcFirstLastPara="1" rIns="90000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14"/>
                <p:cNvSpPr/>
                <p:nvPr/>
              </p:nvSpPr>
              <p:spPr>
                <a:xfrm>
                  <a:off x="319358" y="294191"/>
                  <a:ext cx="475556" cy="5466"/>
                </a:xfrm>
                <a:custGeom>
                  <a:rect b="b" l="l" r="r" t="t"/>
                  <a:pathLst>
                    <a:path extrusionOk="0" h="3" w="261">
                      <a:moveTo>
                        <a:pt x="261" y="1"/>
                      </a:moveTo>
                      <a:cubicBezTo>
                        <a:pt x="261" y="1"/>
                        <a:pt x="260" y="2"/>
                        <a:pt x="258" y="2"/>
                      </a:cubicBezTo>
                      <a:cubicBezTo>
                        <a:pt x="256" y="2"/>
                        <a:pt x="253" y="2"/>
                        <a:pt x="250" y="2"/>
                      </a:cubicBezTo>
                      <a:cubicBezTo>
                        <a:pt x="243" y="2"/>
                        <a:pt x="234" y="2"/>
                        <a:pt x="222" y="2"/>
                      </a:cubicBezTo>
                      <a:cubicBezTo>
                        <a:pt x="199" y="2"/>
                        <a:pt x="166" y="3"/>
                        <a:pt x="130" y="3"/>
                      </a:cubicBezTo>
                      <a:cubicBezTo>
                        <a:pt x="94" y="3"/>
                        <a:pt x="62" y="2"/>
                        <a:pt x="38" y="2"/>
                      </a:cubicBezTo>
                      <a:cubicBezTo>
                        <a:pt x="26" y="2"/>
                        <a:pt x="17" y="2"/>
                        <a:pt x="10" y="2"/>
                      </a:cubicBezTo>
                      <a:cubicBezTo>
                        <a:pt x="7" y="2"/>
                        <a:pt x="4" y="2"/>
                        <a:pt x="3" y="2"/>
                      </a:cubicBezTo>
                      <a:cubicBezTo>
                        <a:pt x="1" y="2"/>
                        <a:pt x="0" y="2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6" y="1"/>
                        <a:pt x="38" y="1"/>
                      </a:cubicBezTo>
                      <a:cubicBezTo>
                        <a:pt x="62" y="1"/>
                        <a:pt x="94" y="0"/>
                        <a:pt x="130" y="0"/>
                      </a:cubicBezTo>
                      <a:cubicBezTo>
                        <a:pt x="166" y="0"/>
                        <a:pt x="199" y="1"/>
                        <a:pt x="222" y="1"/>
                      </a:cubicBezTo>
                      <a:cubicBezTo>
                        <a:pt x="234" y="1"/>
                        <a:pt x="243" y="1"/>
                        <a:pt x="250" y="1"/>
                      </a:cubicBezTo>
                      <a:cubicBezTo>
                        <a:pt x="253" y="1"/>
                        <a:pt x="256" y="1"/>
                        <a:pt x="258" y="1"/>
                      </a:cubicBezTo>
                      <a:cubicBezTo>
                        <a:pt x="260" y="1"/>
                        <a:pt x="261" y="1"/>
                        <a:pt x="26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14"/>
                <p:cNvSpPr/>
                <p:nvPr/>
              </p:nvSpPr>
              <p:spPr>
                <a:xfrm>
                  <a:off x="319358" y="368895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1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1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3" y="0"/>
                      </a:cubicBezTo>
                      <a:cubicBezTo>
                        <a:pt x="5" y="0"/>
                        <a:pt x="7" y="0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0"/>
                        <a:pt x="262" y="0"/>
                        <a:pt x="264" y="0"/>
                      </a:cubicBezTo>
                      <a:cubicBezTo>
                        <a:pt x="265" y="0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14"/>
                <p:cNvSpPr/>
                <p:nvPr/>
              </p:nvSpPr>
              <p:spPr>
                <a:xfrm>
                  <a:off x="319358" y="441777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1"/>
                        <a:pt x="256" y="1"/>
                      </a:cubicBezTo>
                      <a:cubicBezTo>
                        <a:pt x="249" y="1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1"/>
                        <a:pt x="10" y="1"/>
                      </a:cubicBezTo>
                      <a:cubicBezTo>
                        <a:pt x="7" y="1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0"/>
                      </a:cubicBezTo>
                      <a:cubicBezTo>
                        <a:pt x="17" y="0"/>
                        <a:pt x="27" y="0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0"/>
                        <a:pt x="256" y="0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14"/>
                <p:cNvSpPr/>
                <p:nvPr/>
              </p:nvSpPr>
              <p:spPr>
                <a:xfrm>
                  <a:off x="319358" y="514659"/>
                  <a:ext cx="484666" cy="3644"/>
                </a:xfrm>
                <a:custGeom>
                  <a:rect b="b" l="l" r="r" t="t"/>
                  <a:pathLst>
                    <a:path extrusionOk="0" h="2" w="266">
                      <a:moveTo>
                        <a:pt x="266" y="1"/>
                      </a:moveTo>
                      <a:cubicBezTo>
                        <a:pt x="266" y="1"/>
                        <a:pt x="265" y="1"/>
                        <a:pt x="264" y="1"/>
                      </a:cubicBezTo>
                      <a:cubicBezTo>
                        <a:pt x="262" y="1"/>
                        <a:pt x="259" y="2"/>
                        <a:pt x="256" y="2"/>
                      </a:cubicBezTo>
                      <a:cubicBezTo>
                        <a:pt x="249" y="2"/>
                        <a:pt x="239" y="2"/>
                        <a:pt x="227" y="2"/>
                      </a:cubicBezTo>
                      <a:cubicBezTo>
                        <a:pt x="203" y="2"/>
                        <a:pt x="170" y="2"/>
                        <a:pt x="133" y="2"/>
                      </a:cubicBezTo>
                      <a:cubicBezTo>
                        <a:pt x="96" y="2"/>
                        <a:pt x="63" y="2"/>
                        <a:pt x="39" y="2"/>
                      </a:cubicBezTo>
                      <a:cubicBezTo>
                        <a:pt x="27" y="2"/>
                        <a:pt x="17" y="2"/>
                        <a:pt x="10" y="2"/>
                      </a:cubicBezTo>
                      <a:cubicBezTo>
                        <a:pt x="7" y="2"/>
                        <a:pt x="5" y="1"/>
                        <a:pt x="3" y="1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3" y="1"/>
                      </a:cubicBezTo>
                      <a:cubicBezTo>
                        <a:pt x="5" y="1"/>
                        <a:pt x="7" y="1"/>
                        <a:pt x="10" y="1"/>
                      </a:cubicBezTo>
                      <a:cubicBezTo>
                        <a:pt x="17" y="1"/>
                        <a:pt x="27" y="1"/>
                        <a:pt x="39" y="0"/>
                      </a:cubicBezTo>
                      <a:cubicBezTo>
                        <a:pt x="63" y="0"/>
                        <a:pt x="96" y="0"/>
                        <a:pt x="133" y="0"/>
                      </a:cubicBezTo>
                      <a:cubicBezTo>
                        <a:pt x="170" y="0"/>
                        <a:pt x="203" y="0"/>
                        <a:pt x="227" y="0"/>
                      </a:cubicBezTo>
                      <a:cubicBezTo>
                        <a:pt x="239" y="0"/>
                        <a:pt x="249" y="1"/>
                        <a:pt x="256" y="1"/>
                      </a:cubicBezTo>
                      <a:cubicBezTo>
                        <a:pt x="259" y="1"/>
                        <a:pt x="262" y="1"/>
                        <a:pt x="264" y="1"/>
                      </a:cubicBezTo>
                      <a:cubicBezTo>
                        <a:pt x="265" y="1"/>
                        <a:pt x="266" y="1"/>
                        <a:pt x="26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70" name="Google Shape;470;p14"/>
          <p:cNvGrpSpPr/>
          <p:nvPr/>
        </p:nvGrpSpPr>
        <p:grpSpPr>
          <a:xfrm>
            <a:off x="-467821" y="4104134"/>
            <a:ext cx="1293604" cy="1903762"/>
            <a:chOff x="-467821" y="4104134"/>
            <a:chExt cx="1293604" cy="1903762"/>
          </a:xfrm>
        </p:grpSpPr>
        <p:grpSp>
          <p:nvGrpSpPr>
            <p:cNvPr id="471" name="Google Shape;471;p14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472" name="Google Shape;472;p14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rect b="b" l="l" r="r" t="t"/>
                <a:pathLst>
                  <a:path extrusionOk="0" h="35" w="35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rect b="b" l="l" r="r" t="t"/>
                <a:pathLst>
                  <a:path extrusionOk="0" h="302" w="1033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4" name="Google Shape;474;p14"/>
            <p:cNvSpPr/>
            <p:nvPr/>
          </p:nvSpPr>
          <p:spPr>
            <a:xfrm flipH="1" rot="-5400000">
              <a:off x="-467821" y="4104134"/>
              <a:ext cx="652200" cy="652200"/>
            </a:xfrm>
            <a:prstGeom prst="roundRect">
              <a:avLst>
                <a:gd fmla="val 3057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5" name="Google Shape;475;p14"/>
          <p:cNvGrpSpPr/>
          <p:nvPr/>
        </p:nvGrpSpPr>
        <p:grpSpPr>
          <a:xfrm>
            <a:off x="-467813" y="-389062"/>
            <a:ext cx="9963094" cy="2657430"/>
            <a:chOff x="-467813" y="-389062"/>
            <a:chExt cx="9963094" cy="2657430"/>
          </a:xfrm>
        </p:grpSpPr>
        <p:sp>
          <p:nvSpPr>
            <p:cNvPr id="476" name="Google Shape;476;p14"/>
            <p:cNvSpPr/>
            <p:nvPr/>
          </p:nvSpPr>
          <p:spPr>
            <a:xfrm>
              <a:off x="-467813" y="917813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64225" y="1991417"/>
              <a:ext cx="275130" cy="276951"/>
            </a:xfrm>
            <a:custGeom>
              <a:rect b="b" l="l" r="r" t="t"/>
              <a:pathLst>
                <a:path extrusionOk="0" h="152" w="151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8688112" y="-389062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2" name="Google Shape;482;p15"/>
          <p:cNvGrpSpPr/>
          <p:nvPr/>
        </p:nvGrpSpPr>
        <p:grpSpPr>
          <a:xfrm>
            <a:off x="-150748" y="4565475"/>
            <a:ext cx="453184" cy="454844"/>
            <a:chOff x="1031102" y="400625"/>
            <a:chExt cx="453184" cy="454844"/>
          </a:xfrm>
        </p:grpSpPr>
        <p:sp>
          <p:nvSpPr>
            <p:cNvPr id="483" name="Google Shape;483;p15"/>
            <p:cNvSpPr/>
            <p:nvPr/>
          </p:nvSpPr>
          <p:spPr>
            <a:xfrm>
              <a:off x="1172203" y="546706"/>
              <a:ext cx="164341" cy="166002"/>
            </a:xfrm>
            <a:custGeom>
              <a:rect b="b" l="l" r="r" t="t"/>
              <a:pathLst>
                <a:path extrusionOk="0" h="100" w="99">
                  <a:moveTo>
                    <a:pt x="69" y="95"/>
                  </a:moveTo>
                  <a:cubicBezTo>
                    <a:pt x="69" y="95"/>
                    <a:pt x="68" y="95"/>
                    <a:pt x="67" y="96"/>
                  </a:cubicBezTo>
                  <a:cubicBezTo>
                    <a:pt x="65" y="97"/>
                    <a:pt x="62" y="98"/>
                    <a:pt x="58" y="99"/>
                  </a:cubicBezTo>
                  <a:cubicBezTo>
                    <a:pt x="51" y="101"/>
                    <a:pt x="38" y="101"/>
                    <a:pt x="26" y="94"/>
                  </a:cubicBezTo>
                  <a:cubicBezTo>
                    <a:pt x="13" y="88"/>
                    <a:pt x="1" y="73"/>
                    <a:pt x="0" y="54"/>
                  </a:cubicBezTo>
                  <a:cubicBezTo>
                    <a:pt x="-1" y="45"/>
                    <a:pt x="1" y="35"/>
                    <a:pt x="6" y="26"/>
                  </a:cubicBezTo>
                  <a:cubicBezTo>
                    <a:pt x="11" y="17"/>
                    <a:pt x="19" y="9"/>
                    <a:pt x="29" y="5"/>
                  </a:cubicBezTo>
                  <a:cubicBezTo>
                    <a:pt x="39" y="0"/>
                    <a:pt x="51" y="-1"/>
                    <a:pt x="61" y="1"/>
                  </a:cubicBezTo>
                  <a:cubicBezTo>
                    <a:pt x="71" y="4"/>
                    <a:pt x="79" y="9"/>
                    <a:pt x="86" y="16"/>
                  </a:cubicBezTo>
                  <a:cubicBezTo>
                    <a:pt x="99" y="30"/>
                    <a:pt x="102" y="49"/>
                    <a:pt x="98" y="62"/>
                  </a:cubicBezTo>
                  <a:cubicBezTo>
                    <a:pt x="95" y="76"/>
                    <a:pt x="86" y="85"/>
                    <a:pt x="80" y="89"/>
                  </a:cubicBezTo>
                  <a:cubicBezTo>
                    <a:pt x="77" y="92"/>
                    <a:pt x="74" y="93"/>
                    <a:pt x="72" y="94"/>
                  </a:cubicBezTo>
                  <a:cubicBezTo>
                    <a:pt x="70" y="95"/>
                    <a:pt x="69" y="95"/>
                    <a:pt x="69" y="95"/>
                  </a:cubicBezTo>
                  <a:cubicBezTo>
                    <a:pt x="69" y="94"/>
                    <a:pt x="73" y="93"/>
                    <a:pt x="79" y="88"/>
                  </a:cubicBezTo>
                  <a:cubicBezTo>
                    <a:pt x="85" y="83"/>
                    <a:pt x="92" y="75"/>
                    <a:pt x="95" y="61"/>
                  </a:cubicBezTo>
                  <a:cubicBezTo>
                    <a:pt x="99" y="49"/>
                    <a:pt x="96" y="31"/>
                    <a:pt x="83" y="18"/>
                  </a:cubicBezTo>
                  <a:cubicBezTo>
                    <a:pt x="77" y="12"/>
                    <a:pt x="69" y="7"/>
                    <a:pt x="60" y="5"/>
                  </a:cubicBezTo>
                  <a:cubicBezTo>
                    <a:pt x="51" y="3"/>
                    <a:pt x="40" y="4"/>
                    <a:pt x="31" y="8"/>
                  </a:cubicBezTo>
                  <a:cubicBezTo>
                    <a:pt x="22" y="12"/>
                    <a:pt x="14" y="19"/>
                    <a:pt x="10" y="28"/>
                  </a:cubicBezTo>
                  <a:cubicBezTo>
                    <a:pt x="5" y="36"/>
                    <a:pt x="3" y="45"/>
                    <a:pt x="3" y="54"/>
                  </a:cubicBezTo>
                  <a:cubicBezTo>
                    <a:pt x="5" y="71"/>
                    <a:pt x="16" y="85"/>
                    <a:pt x="27" y="92"/>
                  </a:cubicBezTo>
                  <a:cubicBezTo>
                    <a:pt x="39" y="98"/>
                    <a:pt x="51" y="99"/>
                    <a:pt x="58" y="97"/>
                  </a:cubicBezTo>
                  <a:cubicBezTo>
                    <a:pt x="65" y="96"/>
                    <a:pt x="69" y="94"/>
                    <a:pt x="69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1032762" y="403945"/>
              <a:ext cx="448204" cy="448204"/>
            </a:xfrm>
            <a:custGeom>
              <a:rect b="b" l="l" r="r" t="t"/>
              <a:pathLst>
                <a:path extrusionOk="0" h="270" w="270">
                  <a:moveTo>
                    <a:pt x="153" y="245"/>
                  </a:moveTo>
                  <a:cubicBezTo>
                    <a:pt x="153" y="245"/>
                    <a:pt x="153" y="246"/>
                    <a:pt x="154" y="247"/>
                  </a:cubicBezTo>
                  <a:cubicBezTo>
                    <a:pt x="155" y="248"/>
                    <a:pt x="156" y="249"/>
                    <a:pt x="157" y="251"/>
                  </a:cubicBezTo>
                  <a:cubicBezTo>
                    <a:pt x="160" y="254"/>
                    <a:pt x="164" y="260"/>
                    <a:pt x="170" y="267"/>
                  </a:cubicBezTo>
                  <a:lnTo>
                    <a:pt x="169" y="267"/>
                  </a:lnTo>
                  <a:cubicBezTo>
                    <a:pt x="180" y="262"/>
                    <a:pt x="193" y="256"/>
                    <a:pt x="210" y="248"/>
                  </a:cubicBezTo>
                  <a:lnTo>
                    <a:pt x="210" y="249"/>
                  </a:lnTo>
                  <a:cubicBezTo>
                    <a:pt x="208" y="241"/>
                    <a:pt x="206" y="232"/>
                    <a:pt x="204" y="222"/>
                  </a:cubicBezTo>
                  <a:lnTo>
                    <a:pt x="204" y="222"/>
                  </a:lnTo>
                  <a:lnTo>
                    <a:pt x="205" y="221"/>
                  </a:lnTo>
                  <a:cubicBezTo>
                    <a:pt x="212" y="215"/>
                    <a:pt x="218" y="208"/>
                    <a:pt x="224" y="200"/>
                  </a:cubicBezTo>
                  <a:lnTo>
                    <a:pt x="225" y="199"/>
                  </a:lnTo>
                  <a:lnTo>
                    <a:pt x="226" y="200"/>
                  </a:lnTo>
                  <a:cubicBezTo>
                    <a:pt x="234" y="201"/>
                    <a:pt x="243" y="202"/>
                    <a:pt x="253" y="203"/>
                  </a:cubicBezTo>
                  <a:lnTo>
                    <a:pt x="251" y="204"/>
                  </a:lnTo>
                  <a:cubicBezTo>
                    <a:pt x="256" y="191"/>
                    <a:pt x="261" y="177"/>
                    <a:pt x="267" y="162"/>
                  </a:cubicBezTo>
                  <a:lnTo>
                    <a:pt x="268" y="164"/>
                  </a:lnTo>
                  <a:cubicBezTo>
                    <a:pt x="261" y="159"/>
                    <a:pt x="253" y="154"/>
                    <a:pt x="245" y="149"/>
                  </a:cubicBezTo>
                  <a:lnTo>
                    <a:pt x="244" y="148"/>
                  </a:lnTo>
                  <a:lnTo>
                    <a:pt x="244" y="147"/>
                  </a:lnTo>
                  <a:cubicBezTo>
                    <a:pt x="245" y="138"/>
                    <a:pt x="245" y="128"/>
                    <a:pt x="244" y="118"/>
                  </a:cubicBezTo>
                  <a:lnTo>
                    <a:pt x="243" y="117"/>
                  </a:lnTo>
                  <a:lnTo>
                    <a:pt x="244" y="117"/>
                  </a:lnTo>
                  <a:cubicBezTo>
                    <a:pt x="251" y="112"/>
                    <a:pt x="258" y="106"/>
                    <a:pt x="266" y="100"/>
                  </a:cubicBezTo>
                  <a:lnTo>
                    <a:pt x="265" y="103"/>
                  </a:lnTo>
                  <a:cubicBezTo>
                    <a:pt x="260" y="90"/>
                    <a:pt x="253" y="76"/>
                    <a:pt x="247" y="61"/>
                  </a:cubicBezTo>
                  <a:lnTo>
                    <a:pt x="249" y="62"/>
                  </a:lnTo>
                  <a:cubicBezTo>
                    <a:pt x="241" y="64"/>
                    <a:pt x="232" y="66"/>
                    <a:pt x="222" y="68"/>
                  </a:cubicBezTo>
                  <a:lnTo>
                    <a:pt x="221" y="68"/>
                  </a:lnTo>
                  <a:lnTo>
                    <a:pt x="221" y="67"/>
                  </a:lnTo>
                  <a:cubicBezTo>
                    <a:pt x="215" y="60"/>
                    <a:pt x="208" y="53"/>
                    <a:pt x="200" y="47"/>
                  </a:cubicBezTo>
                  <a:lnTo>
                    <a:pt x="199" y="46"/>
                  </a:lnTo>
                  <a:lnTo>
                    <a:pt x="199" y="45"/>
                  </a:lnTo>
                  <a:cubicBezTo>
                    <a:pt x="200" y="37"/>
                    <a:pt x="201" y="28"/>
                    <a:pt x="203" y="18"/>
                  </a:cubicBezTo>
                  <a:lnTo>
                    <a:pt x="204" y="20"/>
                  </a:lnTo>
                  <a:cubicBezTo>
                    <a:pt x="191" y="15"/>
                    <a:pt x="176" y="10"/>
                    <a:pt x="162" y="4"/>
                  </a:cubicBezTo>
                  <a:lnTo>
                    <a:pt x="164" y="4"/>
                  </a:lnTo>
                  <a:cubicBezTo>
                    <a:pt x="160" y="11"/>
                    <a:pt x="154" y="18"/>
                    <a:pt x="149" y="26"/>
                  </a:cubicBezTo>
                  <a:lnTo>
                    <a:pt x="148" y="27"/>
                  </a:lnTo>
                  <a:lnTo>
                    <a:pt x="147" y="27"/>
                  </a:lnTo>
                  <a:cubicBezTo>
                    <a:pt x="138" y="26"/>
                    <a:pt x="128" y="26"/>
                    <a:pt x="118" y="28"/>
                  </a:cubicBezTo>
                  <a:lnTo>
                    <a:pt x="118" y="28"/>
                  </a:lnTo>
                  <a:cubicBezTo>
                    <a:pt x="118" y="27"/>
                    <a:pt x="120" y="28"/>
                    <a:pt x="117" y="27"/>
                  </a:cubicBezTo>
                  <a:lnTo>
                    <a:pt x="117" y="27"/>
                  </a:lnTo>
                  <a:lnTo>
                    <a:pt x="117" y="27"/>
                  </a:lnTo>
                  <a:lnTo>
                    <a:pt x="116" y="27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5" y="24"/>
                  </a:lnTo>
                  <a:lnTo>
                    <a:pt x="112" y="21"/>
                  </a:lnTo>
                  <a:lnTo>
                    <a:pt x="108" y="16"/>
                  </a:lnTo>
                  <a:cubicBezTo>
                    <a:pt x="106" y="12"/>
                    <a:pt x="103" y="9"/>
                    <a:pt x="100" y="5"/>
                  </a:cubicBezTo>
                  <a:lnTo>
                    <a:pt x="103" y="6"/>
                  </a:lnTo>
                  <a:cubicBezTo>
                    <a:pt x="89" y="12"/>
                    <a:pt x="75" y="18"/>
                    <a:pt x="61" y="24"/>
                  </a:cubicBezTo>
                  <a:lnTo>
                    <a:pt x="63" y="22"/>
                  </a:lnTo>
                  <a:cubicBezTo>
                    <a:pt x="64" y="31"/>
                    <a:pt x="66" y="40"/>
                    <a:pt x="68" y="49"/>
                  </a:cubicBezTo>
                  <a:lnTo>
                    <a:pt x="68" y="50"/>
                  </a:lnTo>
                  <a:lnTo>
                    <a:pt x="67" y="50"/>
                  </a:lnTo>
                  <a:cubicBezTo>
                    <a:pt x="60" y="57"/>
                    <a:pt x="53" y="64"/>
                    <a:pt x="47" y="71"/>
                  </a:cubicBezTo>
                  <a:lnTo>
                    <a:pt x="47" y="72"/>
                  </a:lnTo>
                  <a:lnTo>
                    <a:pt x="45" y="72"/>
                  </a:lnTo>
                  <a:cubicBezTo>
                    <a:pt x="36" y="71"/>
                    <a:pt x="27" y="69"/>
                    <a:pt x="18" y="68"/>
                  </a:cubicBezTo>
                  <a:lnTo>
                    <a:pt x="21" y="67"/>
                  </a:lnTo>
                  <a:cubicBezTo>
                    <a:pt x="15" y="81"/>
                    <a:pt x="10" y="95"/>
                    <a:pt x="4" y="109"/>
                  </a:cubicBezTo>
                  <a:lnTo>
                    <a:pt x="4" y="107"/>
                  </a:lnTo>
                  <a:cubicBezTo>
                    <a:pt x="11" y="112"/>
                    <a:pt x="19" y="117"/>
                    <a:pt x="26" y="122"/>
                  </a:cubicBezTo>
                  <a:lnTo>
                    <a:pt x="27" y="123"/>
                  </a:lnTo>
                  <a:lnTo>
                    <a:pt x="27" y="124"/>
                  </a:lnTo>
                  <a:cubicBezTo>
                    <a:pt x="26" y="134"/>
                    <a:pt x="26" y="143"/>
                    <a:pt x="28" y="153"/>
                  </a:cubicBezTo>
                  <a:lnTo>
                    <a:pt x="28" y="154"/>
                  </a:lnTo>
                  <a:lnTo>
                    <a:pt x="27" y="154"/>
                  </a:lnTo>
                  <a:cubicBezTo>
                    <a:pt x="19" y="160"/>
                    <a:pt x="12" y="165"/>
                    <a:pt x="5" y="171"/>
                  </a:cubicBezTo>
                  <a:lnTo>
                    <a:pt x="6" y="169"/>
                  </a:lnTo>
                  <a:cubicBezTo>
                    <a:pt x="12" y="183"/>
                    <a:pt x="18" y="197"/>
                    <a:pt x="24" y="210"/>
                  </a:cubicBezTo>
                  <a:lnTo>
                    <a:pt x="22" y="209"/>
                  </a:lnTo>
                  <a:cubicBezTo>
                    <a:pt x="31" y="207"/>
                    <a:pt x="40" y="205"/>
                    <a:pt x="49" y="204"/>
                  </a:cubicBezTo>
                  <a:lnTo>
                    <a:pt x="50" y="204"/>
                  </a:lnTo>
                  <a:lnTo>
                    <a:pt x="50" y="204"/>
                  </a:lnTo>
                  <a:cubicBezTo>
                    <a:pt x="57" y="212"/>
                    <a:pt x="64" y="219"/>
                    <a:pt x="71" y="224"/>
                  </a:cubicBezTo>
                  <a:lnTo>
                    <a:pt x="72" y="225"/>
                  </a:lnTo>
                  <a:lnTo>
                    <a:pt x="72" y="226"/>
                  </a:lnTo>
                  <a:cubicBezTo>
                    <a:pt x="70" y="235"/>
                    <a:pt x="69" y="244"/>
                    <a:pt x="68" y="252"/>
                  </a:cubicBezTo>
                  <a:lnTo>
                    <a:pt x="67" y="251"/>
                  </a:lnTo>
                  <a:cubicBezTo>
                    <a:pt x="83" y="258"/>
                    <a:pt x="97" y="263"/>
                    <a:pt x="109" y="268"/>
                  </a:cubicBezTo>
                  <a:lnTo>
                    <a:pt x="108" y="268"/>
                  </a:lnTo>
                  <a:cubicBezTo>
                    <a:pt x="114" y="259"/>
                    <a:pt x="119" y="252"/>
                    <a:pt x="123" y="246"/>
                  </a:cubicBezTo>
                  <a:lnTo>
                    <a:pt x="123" y="245"/>
                  </a:lnTo>
                  <a:lnTo>
                    <a:pt x="124" y="245"/>
                  </a:lnTo>
                  <a:cubicBezTo>
                    <a:pt x="134" y="246"/>
                    <a:pt x="141" y="246"/>
                    <a:pt x="146" y="246"/>
                  </a:cubicBezTo>
                  <a:cubicBezTo>
                    <a:pt x="148" y="246"/>
                    <a:pt x="150" y="245"/>
                    <a:pt x="151" y="245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3" y="245"/>
                    <a:pt x="152" y="245"/>
                    <a:pt x="151" y="246"/>
                  </a:cubicBezTo>
                  <a:cubicBezTo>
                    <a:pt x="150" y="246"/>
                    <a:pt x="148" y="246"/>
                    <a:pt x="146" y="246"/>
                  </a:cubicBezTo>
                  <a:cubicBezTo>
                    <a:pt x="141" y="247"/>
                    <a:pt x="134" y="247"/>
                    <a:pt x="124" y="246"/>
                  </a:cubicBezTo>
                  <a:lnTo>
                    <a:pt x="124" y="246"/>
                  </a:lnTo>
                  <a:cubicBezTo>
                    <a:pt x="120" y="252"/>
                    <a:pt x="115" y="260"/>
                    <a:pt x="109" y="269"/>
                  </a:cubicBezTo>
                  <a:lnTo>
                    <a:pt x="109" y="270"/>
                  </a:lnTo>
                  <a:lnTo>
                    <a:pt x="108" y="269"/>
                  </a:lnTo>
                  <a:cubicBezTo>
                    <a:pt x="96" y="265"/>
                    <a:pt x="82" y="260"/>
                    <a:pt x="66" y="253"/>
                  </a:cubicBezTo>
                  <a:lnTo>
                    <a:pt x="65" y="253"/>
                  </a:lnTo>
                  <a:lnTo>
                    <a:pt x="65" y="252"/>
                  </a:lnTo>
                  <a:cubicBezTo>
                    <a:pt x="66" y="244"/>
                    <a:pt x="68" y="235"/>
                    <a:pt x="69" y="225"/>
                  </a:cubicBezTo>
                  <a:lnTo>
                    <a:pt x="70" y="226"/>
                  </a:lnTo>
                  <a:cubicBezTo>
                    <a:pt x="62" y="221"/>
                    <a:pt x="55" y="214"/>
                    <a:pt x="48" y="206"/>
                  </a:cubicBezTo>
                  <a:lnTo>
                    <a:pt x="49" y="206"/>
                  </a:lnTo>
                  <a:cubicBezTo>
                    <a:pt x="41" y="208"/>
                    <a:pt x="32" y="210"/>
                    <a:pt x="23" y="212"/>
                  </a:cubicBezTo>
                  <a:lnTo>
                    <a:pt x="21" y="212"/>
                  </a:lnTo>
                  <a:lnTo>
                    <a:pt x="21" y="211"/>
                  </a:lnTo>
                  <a:cubicBezTo>
                    <a:pt x="15" y="198"/>
                    <a:pt x="9" y="184"/>
                    <a:pt x="3" y="170"/>
                  </a:cubicBezTo>
                  <a:lnTo>
                    <a:pt x="2" y="169"/>
                  </a:lnTo>
                  <a:lnTo>
                    <a:pt x="3" y="168"/>
                  </a:lnTo>
                  <a:cubicBezTo>
                    <a:pt x="10" y="162"/>
                    <a:pt x="17" y="157"/>
                    <a:pt x="25" y="151"/>
                  </a:cubicBezTo>
                  <a:lnTo>
                    <a:pt x="24" y="153"/>
                  </a:lnTo>
                  <a:cubicBezTo>
                    <a:pt x="23" y="143"/>
                    <a:pt x="22" y="133"/>
                    <a:pt x="23" y="123"/>
                  </a:cubicBezTo>
                  <a:lnTo>
                    <a:pt x="24" y="125"/>
                  </a:lnTo>
                  <a:cubicBezTo>
                    <a:pt x="17" y="120"/>
                    <a:pt x="9" y="115"/>
                    <a:pt x="2" y="110"/>
                  </a:cubicBezTo>
                  <a:lnTo>
                    <a:pt x="0" y="109"/>
                  </a:lnTo>
                  <a:lnTo>
                    <a:pt x="1" y="108"/>
                  </a:lnTo>
                  <a:cubicBezTo>
                    <a:pt x="6" y="94"/>
                    <a:pt x="12" y="80"/>
                    <a:pt x="17" y="65"/>
                  </a:cubicBezTo>
                  <a:lnTo>
                    <a:pt x="18" y="64"/>
                  </a:lnTo>
                  <a:lnTo>
                    <a:pt x="19" y="64"/>
                  </a:lnTo>
                  <a:cubicBezTo>
                    <a:pt x="28" y="66"/>
                    <a:pt x="37" y="67"/>
                    <a:pt x="46" y="68"/>
                  </a:cubicBezTo>
                  <a:lnTo>
                    <a:pt x="44" y="69"/>
                  </a:lnTo>
                  <a:cubicBezTo>
                    <a:pt x="50" y="61"/>
                    <a:pt x="57" y="54"/>
                    <a:pt x="65" y="47"/>
                  </a:cubicBezTo>
                  <a:lnTo>
                    <a:pt x="64" y="49"/>
                  </a:lnTo>
                  <a:cubicBezTo>
                    <a:pt x="62" y="40"/>
                    <a:pt x="61" y="31"/>
                    <a:pt x="59" y="22"/>
                  </a:cubicBezTo>
                  <a:lnTo>
                    <a:pt x="58" y="21"/>
                  </a:lnTo>
                  <a:lnTo>
                    <a:pt x="60" y="20"/>
                  </a:lnTo>
                  <a:cubicBezTo>
                    <a:pt x="73" y="14"/>
                    <a:pt x="87" y="8"/>
                    <a:pt x="101" y="2"/>
                  </a:cubicBezTo>
                  <a:lnTo>
                    <a:pt x="103" y="1"/>
                  </a:lnTo>
                  <a:lnTo>
                    <a:pt x="103" y="3"/>
                  </a:lnTo>
                  <a:cubicBezTo>
                    <a:pt x="106" y="6"/>
                    <a:pt x="109" y="10"/>
                    <a:pt x="112" y="13"/>
                  </a:cubicBezTo>
                  <a:lnTo>
                    <a:pt x="116" y="19"/>
                  </a:lnTo>
                  <a:lnTo>
                    <a:pt x="118" y="22"/>
                  </a:lnTo>
                  <a:lnTo>
                    <a:pt x="119" y="23"/>
                  </a:lnTo>
                  <a:lnTo>
                    <a:pt x="119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cubicBezTo>
                    <a:pt x="116" y="23"/>
                    <a:pt x="119" y="24"/>
                    <a:pt x="118" y="24"/>
                  </a:cubicBezTo>
                  <a:lnTo>
                    <a:pt x="118" y="24"/>
                  </a:lnTo>
                  <a:cubicBezTo>
                    <a:pt x="128" y="22"/>
                    <a:pt x="138" y="22"/>
                    <a:pt x="148" y="23"/>
                  </a:cubicBezTo>
                  <a:lnTo>
                    <a:pt x="146" y="24"/>
                  </a:lnTo>
                  <a:cubicBezTo>
                    <a:pt x="151" y="16"/>
                    <a:pt x="156" y="8"/>
                    <a:pt x="161" y="1"/>
                  </a:cubicBezTo>
                  <a:lnTo>
                    <a:pt x="162" y="0"/>
                  </a:lnTo>
                  <a:lnTo>
                    <a:pt x="163" y="0"/>
                  </a:lnTo>
                  <a:cubicBezTo>
                    <a:pt x="178" y="6"/>
                    <a:pt x="192" y="11"/>
                    <a:pt x="205" y="17"/>
                  </a:cubicBezTo>
                  <a:lnTo>
                    <a:pt x="207" y="17"/>
                  </a:lnTo>
                  <a:lnTo>
                    <a:pt x="207" y="19"/>
                  </a:lnTo>
                  <a:cubicBezTo>
                    <a:pt x="205" y="28"/>
                    <a:pt x="204" y="37"/>
                    <a:pt x="203" y="46"/>
                  </a:cubicBezTo>
                  <a:lnTo>
                    <a:pt x="202" y="44"/>
                  </a:lnTo>
                  <a:cubicBezTo>
                    <a:pt x="210" y="50"/>
                    <a:pt x="218" y="57"/>
                    <a:pt x="224" y="64"/>
                  </a:cubicBezTo>
                  <a:lnTo>
                    <a:pt x="222" y="64"/>
                  </a:lnTo>
                  <a:cubicBezTo>
                    <a:pt x="231" y="62"/>
                    <a:pt x="240" y="60"/>
                    <a:pt x="248" y="59"/>
                  </a:cubicBezTo>
                  <a:lnTo>
                    <a:pt x="250" y="58"/>
                  </a:lnTo>
                  <a:lnTo>
                    <a:pt x="251" y="60"/>
                  </a:lnTo>
                  <a:cubicBezTo>
                    <a:pt x="257" y="74"/>
                    <a:pt x="263" y="88"/>
                    <a:pt x="269" y="101"/>
                  </a:cubicBezTo>
                  <a:lnTo>
                    <a:pt x="269" y="102"/>
                  </a:lnTo>
                  <a:lnTo>
                    <a:pt x="268" y="103"/>
                  </a:lnTo>
                  <a:cubicBezTo>
                    <a:pt x="261" y="109"/>
                    <a:pt x="253" y="114"/>
                    <a:pt x="246" y="119"/>
                  </a:cubicBezTo>
                  <a:lnTo>
                    <a:pt x="247" y="118"/>
                  </a:lnTo>
                  <a:cubicBezTo>
                    <a:pt x="249" y="128"/>
                    <a:pt x="249" y="138"/>
                    <a:pt x="248" y="148"/>
                  </a:cubicBezTo>
                  <a:lnTo>
                    <a:pt x="247" y="146"/>
                  </a:lnTo>
                  <a:cubicBezTo>
                    <a:pt x="255" y="151"/>
                    <a:pt x="262" y="157"/>
                    <a:pt x="269" y="161"/>
                  </a:cubicBezTo>
                  <a:lnTo>
                    <a:pt x="270" y="162"/>
                  </a:lnTo>
                  <a:lnTo>
                    <a:pt x="270" y="163"/>
                  </a:lnTo>
                  <a:cubicBezTo>
                    <a:pt x="264" y="178"/>
                    <a:pt x="259" y="192"/>
                    <a:pt x="254" y="205"/>
                  </a:cubicBezTo>
                  <a:lnTo>
                    <a:pt x="253" y="206"/>
                  </a:lnTo>
                  <a:lnTo>
                    <a:pt x="252" y="206"/>
                  </a:lnTo>
                  <a:cubicBezTo>
                    <a:pt x="243" y="205"/>
                    <a:pt x="234" y="203"/>
                    <a:pt x="225" y="202"/>
                  </a:cubicBezTo>
                  <a:lnTo>
                    <a:pt x="226" y="201"/>
                  </a:lnTo>
                  <a:cubicBezTo>
                    <a:pt x="220" y="210"/>
                    <a:pt x="213" y="217"/>
                    <a:pt x="206" y="223"/>
                  </a:cubicBezTo>
                  <a:lnTo>
                    <a:pt x="206" y="222"/>
                  </a:lnTo>
                  <a:cubicBezTo>
                    <a:pt x="208" y="231"/>
                    <a:pt x="210" y="240"/>
                    <a:pt x="211" y="248"/>
                  </a:cubicBezTo>
                  <a:lnTo>
                    <a:pt x="212" y="249"/>
                  </a:lnTo>
                  <a:lnTo>
                    <a:pt x="211" y="250"/>
                  </a:lnTo>
                  <a:cubicBezTo>
                    <a:pt x="194" y="257"/>
                    <a:pt x="180" y="263"/>
                    <a:pt x="169" y="267"/>
                  </a:cubicBezTo>
                  <a:lnTo>
                    <a:pt x="169" y="268"/>
                  </a:lnTo>
                  <a:lnTo>
                    <a:pt x="169" y="267"/>
                  </a:lnTo>
                  <a:cubicBezTo>
                    <a:pt x="164" y="260"/>
                    <a:pt x="160" y="255"/>
                    <a:pt x="157" y="251"/>
                  </a:cubicBezTo>
                  <a:cubicBezTo>
                    <a:pt x="156" y="249"/>
                    <a:pt x="155" y="248"/>
                    <a:pt x="154" y="247"/>
                  </a:cubicBezTo>
                  <a:cubicBezTo>
                    <a:pt x="153" y="246"/>
                    <a:pt x="153" y="245"/>
                    <a:pt x="153" y="2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1170543" y="545046"/>
              <a:ext cx="169322" cy="167662"/>
            </a:xfrm>
            <a:custGeom>
              <a:rect b="b" l="l" r="r" t="t"/>
              <a:pathLst>
                <a:path extrusionOk="0" h="101" w="102">
                  <a:moveTo>
                    <a:pt x="70" y="96"/>
                  </a:moveTo>
                  <a:lnTo>
                    <a:pt x="69" y="96"/>
                  </a:lnTo>
                  <a:cubicBezTo>
                    <a:pt x="68" y="97"/>
                    <a:pt x="67" y="97"/>
                    <a:pt x="65" y="98"/>
                  </a:cubicBezTo>
                  <a:cubicBezTo>
                    <a:pt x="61" y="99"/>
                    <a:pt x="55" y="100"/>
                    <a:pt x="47" y="100"/>
                  </a:cubicBezTo>
                  <a:cubicBezTo>
                    <a:pt x="40" y="99"/>
                    <a:pt x="30" y="97"/>
                    <a:pt x="22" y="90"/>
                  </a:cubicBezTo>
                  <a:cubicBezTo>
                    <a:pt x="13" y="84"/>
                    <a:pt x="5" y="73"/>
                    <a:pt x="3" y="59"/>
                  </a:cubicBezTo>
                  <a:cubicBezTo>
                    <a:pt x="0" y="46"/>
                    <a:pt x="4" y="29"/>
                    <a:pt x="16" y="18"/>
                  </a:cubicBezTo>
                  <a:cubicBezTo>
                    <a:pt x="27" y="6"/>
                    <a:pt x="46" y="-1"/>
                    <a:pt x="64" y="5"/>
                  </a:cubicBezTo>
                  <a:cubicBezTo>
                    <a:pt x="73" y="7"/>
                    <a:pt x="81" y="12"/>
                    <a:pt x="88" y="20"/>
                  </a:cubicBezTo>
                  <a:cubicBezTo>
                    <a:pt x="94" y="27"/>
                    <a:pt x="98" y="36"/>
                    <a:pt x="99" y="46"/>
                  </a:cubicBezTo>
                  <a:cubicBezTo>
                    <a:pt x="101" y="56"/>
                    <a:pt x="99" y="67"/>
                    <a:pt x="94" y="76"/>
                  </a:cubicBezTo>
                  <a:cubicBezTo>
                    <a:pt x="91" y="81"/>
                    <a:pt x="88" y="85"/>
                    <a:pt x="84" y="88"/>
                  </a:cubicBezTo>
                  <a:cubicBezTo>
                    <a:pt x="82" y="90"/>
                    <a:pt x="80" y="92"/>
                    <a:pt x="78" y="93"/>
                  </a:cubicBezTo>
                  <a:cubicBezTo>
                    <a:pt x="77" y="94"/>
                    <a:pt x="76" y="95"/>
                    <a:pt x="74" y="96"/>
                  </a:cubicBezTo>
                  <a:lnTo>
                    <a:pt x="73" y="96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cubicBezTo>
                    <a:pt x="71" y="97"/>
                    <a:pt x="73" y="96"/>
                    <a:pt x="72" y="95"/>
                  </a:cubicBezTo>
                  <a:lnTo>
                    <a:pt x="70" y="94"/>
                  </a:lnTo>
                  <a:cubicBezTo>
                    <a:pt x="71" y="93"/>
                    <a:pt x="74" y="92"/>
                    <a:pt x="75" y="91"/>
                  </a:cubicBezTo>
                  <a:cubicBezTo>
                    <a:pt x="93" y="81"/>
                    <a:pt x="101" y="59"/>
                    <a:pt x="97" y="41"/>
                  </a:cubicBezTo>
                  <a:cubicBezTo>
                    <a:pt x="93" y="22"/>
                    <a:pt x="77" y="8"/>
                    <a:pt x="60" y="5"/>
                  </a:cubicBezTo>
                  <a:cubicBezTo>
                    <a:pt x="42" y="1"/>
                    <a:pt x="25" y="8"/>
                    <a:pt x="15" y="20"/>
                  </a:cubicBezTo>
                  <a:cubicBezTo>
                    <a:pt x="4" y="31"/>
                    <a:pt x="1" y="47"/>
                    <a:pt x="3" y="60"/>
                  </a:cubicBezTo>
                  <a:cubicBezTo>
                    <a:pt x="6" y="73"/>
                    <a:pt x="13" y="84"/>
                    <a:pt x="22" y="90"/>
                  </a:cubicBezTo>
                  <a:cubicBezTo>
                    <a:pt x="30" y="97"/>
                    <a:pt x="40" y="99"/>
                    <a:pt x="47" y="100"/>
                  </a:cubicBezTo>
                  <a:cubicBezTo>
                    <a:pt x="55" y="100"/>
                    <a:pt x="61" y="99"/>
                    <a:pt x="65" y="98"/>
                  </a:cubicBezTo>
                  <a:cubicBezTo>
                    <a:pt x="68" y="97"/>
                    <a:pt x="70" y="96"/>
                    <a:pt x="70" y="96"/>
                  </a:cubicBezTo>
                  <a:cubicBezTo>
                    <a:pt x="70" y="96"/>
                    <a:pt x="69" y="97"/>
                    <a:pt x="65" y="99"/>
                  </a:cubicBezTo>
                  <a:cubicBezTo>
                    <a:pt x="61" y="100"/>
                    <a:pt x="55" y="102"/>
                    <a:pt x="47" y="101"/>
                  </a:cubicBezTo>
                  <a:cubicBezTo>
                    <a:pt x="39" y="101"/>
                    <a:pt x="30" y="99"/>
                    <a:pt x="21" y="92"/>
                  </a:cubicBezTo>
                  <a:cubicBezTo>
                    <a:pt x="11" y="86"/>
                    <a:pt x="3" y="75"/>
                    <a:pt x="1" y="61"/>
                  </a:cubicBezTo>
                  <a:cubicBezTo>
                    <a:pt x="-2" y="47"/>
                    <a:pt x="1" y="30"/>
                    <a:pt x="12" y="18"/>
                  </a:cubicBezTo>
                  <a:cubicBezTo>
                    <a:pt x="23" y="5"/>
                    <a:pt x="42" y="-3"/>
                    <a:pt x="61" y="1"/>
                  </a:cubicBezTo>
                  <a:cubicBezTo>
                    <a:pt x="70" y="3"/>
                    <a:pt x="79" y="7"/>
                    <a:pt x="86" y="14"/>
                  </a:cubicBezTo>
                  <a:cubicBezTo>
                    <a:pt x="93" y="21"/>
                    <a:pt x="99" y="30"/>
                    <a:pt x="101" y="40"/>
                  </a:cubicBezTo>
                  <a:cubicBezTo>
                    <a:pt x="106" y="60"/>
                    <a:pt x="97" y="84"/>
                    <a:pt x="77" y="95"/>
                  </a:cubicBezTo>
                  <a:cubicBezTo>
                    <a:pt x="75" y="96"/>
                    <a:pt x="73" y="97"/>
                    <a:pt x="71" y="98"/>
                  </a:cubicBezTo>
                  <a:lnTo>
                    <a:pt x="69" y="98"/>
                  </a:lnTo>
                  <a:lnTo>
                    <a:pt x="69" y="97"/>
                  </a:lnTo>
                  <a:cubicBezTo>
                    <a:pt x="68" y="96"/>
                    <a:pt x="69" y="94"/>
                    <a:pt x="69" y="95"/>
                  </a:cubicBezTo>
                  <a:cubicBezTo>
                    <a:pt x="69" y="94"/>
                    <a:pt x="69" y="94"/>
                    <a:pt x="69" y="94"/>
                  </a:cubicBezTo>
                  <a:lnTo>
                    <a:pt x="70" y="94"/>
                  </a:lnTo>
                  <a:lnTo>
                    <a:pt x="70" y="94"/>
                  </a:lnTo>
                  <a:lnTo>
                    <a:pt x="71" y="93"/>
                  </a:lnTo>
                  <a:lnTo>
                    <a:pt x="73" y="92"/>
                  </a:lnTo>
                  <a:cubicBezTo>
                    <a:pt x="74" y="92"/>
                    <a:pt x="75" y="91"/>
                    <a:pt x="76" y="90"/>
                  </a:cubicBezTo>
                  <a:cubicBezTo>
                    <a:pt x="78" y="89"/>
                    <a:pt x="80" y="87"/>
                    <a:pt x="81" y="86"/>
                  </a:cubicBezTo>
                  <a:cubicBezTo>
                    <a:pt x="85" y="82"/>
                    <a:pt x="88" y="79"/>
                    <a:pt x="90" y="74"/>
                  </a:cubicBezTo>
                  <a:cubicBezTo>
                    <a:pt x="95" y="66"/>
                    <a:pt x="97" y="56"/>
                    <a:pt x="96" y="47"/>
                  </a:cubicBezTo>
                  <a:cubicBezTo>
                    <a:pt x="95" y="38"/>
                    <a:pt x="91" y="29"/>
                    <a:pt x="85" y="22"/>
                  </a:cubicBezTo>
                  <a:cubicBezTo>
                    <a:pt x="79" y="16"/>
                    <a:pt x="71" y="11"/>
                    <a:pt x="63" y="8"/>
                  </a:cubicBezTo>
                  <a:cubicBezTo>
                    <a:pt x="46" y="4"/>
                    <a:pt x="29" y="9"/>
                    <a:pt x="18" y="20"/>
                  </a:cubicBezTo>
                  <a:cubicBezTo>
                    <a:pt x="7" y="31"/>
                    <a:pt x="3" y="46"/>
                    <a:pt x="6" y="59"/>
                  </a:cubicBezTo>
                  <a:cubicBezTo>
                    <a:pt x="8" y="72"/>
                    <a:pt x="15" y="83"/>
                    <a:pt x="23" y="89"/>
                  </a:cubicBezTo>
                  <a:cubicBezTo>
                    <a:pt x="31" y="95"/>
                    <a:pt x="40" y="98"/>
                    <a:pt x="47" y="99"/>
                  </a:cubicBezTo>
                  <a:cubicBezTo>
                    <a:pt x="55" y="99"/>
                    <a:pt x="61" y="98"/>
                    <a:pt x="64" y="97"/>
                  </a:cubicBezTo>
                  <a:cubicBezTo>
                    <a:pt x="68" y="97"/>
                    <a:pt x="70" y="96"/>
                    <a:pt x="7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1031102" y="400625"/>
              <a:ext cx="453184" cy="454844"/>
            </a:xfrm>
            <a:custGeom>
              <a:rect b="b" l="l" r="r" t="t"/>
              <a:pathLst>
                <a:path extrusionOk="0" h="274" w="273">
                  <a:moveTo>
                    <a:pt x="154" y="247"/>
                  </a:moveTo>
                  <a:cubicBezTo>
                    <a:pt x="156" y="250"/>
                    <a:pt x="160" y="256"/>
                    <a:pt x="171" y="270"/>
                  </a:cubicBezTo>
                  <a:lnTo>
                    <a:pt x="170" y="269"/>
                  </a:lnTo>
                  <a:cubicBezTo>
                    <a:pt x="181" y="265"/>
                    <a:pt x="195" y="258"/>
                    <a:pt x="212" y="251"/>
                  </a:cubicBezTo>
                  <a:lnTo>
                    <a:pt x="212" y="252"/>
                  </a:lnTo>
                  <a:cubicBezTo>
                    <a:pt x="210" y="243"/>
                    <a:pt x="208" y="234"/>
                    <a:pt x="206" y="224"/>
                  </a:cubicBezTo>
                  <a:lnTo>
                    <a:pt x="208" y="224"/>
                  </a:lnTo>
                  <a:lnTo>
                    <a:pt x="208" y="225"/>
                  </a:lnTo>
                  <a:lnTo>
                    <a:pt x="206" y="224"/>
                  </a:lnTo>
                  <a:cubicBezTo>
                    <a:pt x="214" y="218"/>
                    <a:pt x="221" y="211"/>
                    <a:pt x="227" y="203"/>
                  </a:cubicBezTo>
                  <a:lnTo>
                    <a:pt x="228" y="204"/>
                  </a:lnTo>
                  <a:lnTo>
                    <a:pt x="227" y="205"/>
                  </a:lnTo>
                  <a:lnTo>
                    <a:pt x="227" y="203"/>
                  </a:lnTo>
                  <a:cubicBezTo>
                    <a:pt x="235" y="204"/>
                    <a:pt x="245" y="205"/>
                    <a:pt x="254" y="207"/>
                  </a:cubicBezTo>
                  <a:lnTo>
                    <a:pt x="253" y="208"/>
                  </a:lnTo>
                  <a:cubicBezTo>
                    <a:pt x="258" y="194"/>
                    <a:pt x="264" y="179"/>
                    <a:pt x="270" y="164"/>
                  </a:cubicBezTo>
                  <a:lnTo>
                    <a:pt x="271" y="165"/>
                  </a:lnTo>
                  <a:cubicBezTo>
                    <a:pt x="263" y="161"/>
                    <a:pt x="255" y="155"/>
                    <a:pt x="247" y="150"/>
                  </a:cubicBezTo>
                  <a:lnTo>
                    <a:pt x="249" y="148"/>
                  </a:lnTo>
                  <a:lnTo>
                    <a:pt x="249" y="149"/>
                  </a:lnTo>
                  <a:lnTo>
                    <a:pt x="247" y="150"/>
                  </a:lnTo>
                  <a:cubicBezTo>
                    <a:pt x="248" y="141"/>
                    <a:pt x="248" y="130"/>
                    <a:pt x="246" y="120"/>
                  </a:cubicBezTo>
                  <a:lnTo>
                    <a:pt x="249" y="120"/>
                  </a:lnTo>
                  <a:lnTo>
                    <a:pt x="248" y="122"/>
                  </a:lnTo>
                  <a:lnTo>
                    <a:pt x="246" y="120"/>
                  </a:lnTo>
                  <a:cubicBezTo>
                    <a:pt x="253" y="115"/>
                    <a:pt x="261" y="109"/>
                    <a:pt x="269" y="103"/>
                  </a:cubicBezTo>
                  <a:lnTo>
                    <a:pt x="269" y="105"/>
                  </a:lnTo>
                  <a:cubicBezTo>
                    <a:pt x="263" y="92"/>
                    <a:pt x="256" y="77"/>
                    <a:pt x="249" y="62"/>
                  </a:cubicBezTo>
                  <a:lnTo>
                    <a:pt x="251" y="63"/>
                  </a:lnTo>
                  <a:cubicBezTo>
                    <a:pt x="243" y="64"/>
                    <a:pt x="233" y="66"/>
                    <a:pt x="223" y="68"/>
                  </a:cubicBezTo>
                  <a:lnTo>
                    <a:pt x="224" y="65"/>
                  </a:lnTo>
                  <a:lnTo>
                    <a:pt x="225" y="66"/>
                  </a:lnTo>
                  <a:lnTo>
                    <a:pt x="223" y="68"/>
                  </a:lnTo>
                  <a:cubicBezTo>
                    <a:pt x="218" y="61"/>
                    <a:pt x="210" y="54"/>
                    <a:pt x="202" y="48"/>
                  </a:cubicBezTo>
                  <a:lnTo>
                    <a:pt x="204" y="46"/>
                  </a:lnTo>
                  <a:lnTo>
                    <a:pt x="205" y="47"/>
                  </a:lnTo>
                  <a:lnTo>
                    <a:pt x="202" y="48"/>
                  </a:lnTo>
                  <a:cubicBezTo>
                    <a:pt x="203" y="39"/>
                    <a:pt x="204" y="30"/>
                    <a:pt x="206" y="20"/>
                  </a:cubicBezTo>
                  <a:lnTo>
                    <a:pt x="207" y="21"/>
                  </a:lnTo>
                  <a:cubicBezTo>
                    <a:pt x="193" y="16"/>
                    <a:pt x="178" y="10"/>
                    <a:pt x="163" y="4"/>
                  </a:cubicBezTo>
                  <a:lnTo>
                    <a:pt x="165" y="4"/>
                  </a:lnTo>
                  <a:cubicBezTo>
                    <a:pt x="160" y="11"/>
                    <a:pt x="154" y="19"/>
                    <a:pt x="149" y="27"/>
                  </a:cubicBezTo>
                  <a:lnTo>
                    <a:pt x="147" y="25"/>
                  </a:lnTo>
                  <a:lnTo>
                    <a:pt x="148" y="24"/>
                  </a:lnTo>
                  <a:lnTo>
                    <a:pt x="149" y="27"/>
                  </a:lnTo>
                  <a:cubicBezTo>
                    <a:pt x="140" y="27"/>
                    <a:pt x="130" y="27"/>
                    <a:pt x="119" y="28"/>
                  </a:cubicBezTo>
                  <a:lnTo>
                    <a:pt x="120" y="28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19" y="28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9" y="28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1" y="26"/>
                  </a:lnTo>
                  <a:lnTo>
                    <a:pt x="119" y="28"/>
                  </a:lnTo>
                  <a:cubicBezTo>
                    <a:pt x="114" y="21"/>
                    <a:pt x="108" y="13"/>
                    <a:pt x="102" y="5"/>
                  </a:cubicBezTo>
                  <a:lnTo>
                    <a:pt x="104" y="6"/>
                  </a:lnTo>
                  <a:cubicBezTo>
                    <a:pt x="91" y="12"/>
                    <a:pt x="76" y="19"/>
                    <a:pt x="61" y="25"/>
                  </a:cubicBezTo>
                  <a:lnTo>
                    <a:pt x="62" y="23"/>
                  </a:lnTo>
                  <a:cubicBezTo>
                    <a:pt x="64" y="32"/>
                    <a:pt x="66" y="41"/>
                    <a:pt x="68" y="51"/>
                  </a:cubicBezTo>
                  <a:lnTo>
                    <a:pt x="64" y="51"/>
                  </a:lnTo>
                  <a:lnTo>
                    <a:pt x="65" y="49"/>
                  </a:lnTo>
                  <a:lnTo>
                    <a:pt x="67" y="52"/>
                  </a:lnTo>
                  <a:cubicBezTo>
                    <a:pt x="60" y="57"/>
                    <a:pt x="53" y="64"/>
                    <a:pt x="47" y="73"/>
                  </a:cubicBezTo>
                  <a:lnTo>
                    <a:pt x="45" y="70"/>
                  </a:lnTo>
                  <a:lnTo>
                    <a:pt x="46" y="69"/>
                  </a:lnTo>
                  <a:lnTo>
                    <a:pt x="47" y="73"/>
                  </a:lnTo>
                  <a:cubicBezTo>
                    <a:pt x="38" y="72"/>
                    <a:pt x="28" y="70"/>
                    <a:pt x="19" y="69"/>
                  </a:cubicBezTo>
                  <a:lnTo>
                    <a:pt x="21" y="68"/>
                  </a:lnTo>
                  <a:cubicBezTo>
                    <a:pt x="16" y="81"/>
                    <a:pt x="10" y="97"/>
                    <a:pt x="4" y="112"/>
                  </a:cubicBezTo>
                  <a:lnTo>
                    <a:pt x="3" y="109"/>
                  </a:lnTo>
                  <a:cubicBezTo>
                    <a:pt x="11" y="114"/>
                    <a:pt x="19" y="120"/>
                    <a:pt x="27" y="125"/>
                  </a:cubicBezTo>
                  <a:lnTo>
                    <a:pt x="24" y="128"/>
                  </a:lnTo>
                  <a:lnTo>
                    <a:pt x="23" y="126"/>
                  </a:lnTo>
                  <a:lnTo>
                    <a:pt x="27" y="126"/>
                  </a:lnTo>
                  <a:cubicBezTo>
                    <a:pt x="26" y="135"/>
                    <a:pt x="26" y="145"/>
                    <a:pt x="28" y="155"/>
                  </a:cubicBezTo>
                  <a:lnTo>
                    <a:pt x="24" y="155"/>
                  </a:lnTo>
                  <a:lnTo>
                    <a:pt x="25" y="154"/>
                  </a:lnTo>
                  <a:lnTo>
                    <a:pt x="28" y="156"/>
                  </a:lnTo>
                  <a:cubicBezTo>
                    <a:pt x="21" y="161"/>
                    <a:pt x="13" y="167"/>
                    <a:pt x="5" y="173"/>
                  </a:cubicBezTo>
                  <a:lnTo>
                    <a:pt x="6" y="170"/>
                  </a:lnTo>
                  <a:cubicBezTo>
                    <a:pt x="11" y="184"/>
                    <a:pt x="18" y="198"/>
                    <a:pt x="25" y="213"/>
                  </a:cubicBezTo>
                  <a:lnTo>
                    <a:pt x="22" y="212"/>
                  </a:lnTo>
                  <a:cubicBezTo>
                    <a:pt x="31" y="210"/>
                    <a:pt x="40" y="208"/>
                    <a:pt x="50" y="207"/>
                  </a:cubicBezTo>
                  <a:lnTo>
                    <a:pt x="50" y="210"/>
                  </a:lnTo>
                  <a:lnTo>
                    <a:pt x="49" y="210"/>
                  </a:lnTo>
                  <a:lnTo>
                    <a:pt x="51" y="207"/>
                  </a:lnTo>
                  <a:cubicBezTo>
                    <a:pt x="57" y="214"/>
                    <a:pt x="64" y="221"/>
                    <a:pt x="72" y="227"/>
                  </a:cubicBezTo>
                  <a:lnTo>
                    <a:pt x="69" y="229"/>
                  </a:lnTo>
                  <a:lnTo>
                    <a:pt x="69" y="228"/>
                  </a:lnTo>
                  <a:lnTo>
                    <a:pt x="72" y="228"/>
                  </a:lnTo>
                  <a:cubicBezTo>
                    <a:pt x="71" y="237"/>
                    <a:pt x="70" y="246"/>
                    <a:pt x="69" y="256"/>
                  </a:cubicBezTo>
                  <a:lnTo>
                    <a:pt x="67" y="253"/>
                  </a:lnTo>
                  <a:cubicBezTo>
                    <a:pt x="81" y="259"/>
                    <a:pt x="96" y="264"/>
                    <a:pt x="110" y="270"/>
                  </a:cubicBezTo>
                  <a:lnTo>
                    <a:pt x="108" y="271"/>
                  </a:lnTo>
                  <a:cubicBezTo>
                    <a:pt x="113" y="263"/>
                    <a:pt x="118" y="255"/>
                    <a:pt x="123" y="247"/>
                  </a:cubicBezTo>
                  <a:lnTo>
                    <a:pt x="126" y="250"/>
                  </a:lnTo>
                  <a:lnTo>
                    <a:pt x="126" y="251"/>
                  </a:lnTo>
                  <a:lnTo>
                    <a:pt x="125" y="247"/>
                  </a:lnTo>
                  <a:cubicBezTo>
                    <a:pt x="133" y="248"/>
                    <a:pt x="141" y="248"/>
                    <a:pt x="150" y="246"/>
                  </a:cubicBezTo>
                  <a:lnTo>
                    <a:pt x="152" y="246"/>
                  </a:lnTo>
                  <a:lnTo>
                    <a:pt x="152" y="246"/>
                  </a:lnTo>
                  <a:lnTo>
                    <a:pt x="152" y="247"/>
                  </a:lnTo>
                  <a:lnTo>
                    <a:pt x="152" y="247"/>
                  </a:lnTo>
                  <a:lnTo>
                    <a:pt x="152" y="247"/>
                  </a:lnTo>
                  <a:lnTo>
                    <a:pt x="153" y="250"/>
                  </a:lnTo>
                  <a:lnTo>
                    <a:pt x="154" y="250"/>
                  </a:lnTo>
                  <a:lnTo>
                    <a:pt x="154" y="250"/>
                  </a:lnTo>
                  <a:lnTo>
                    <a:pt x="154" y="250"/>
                  </a:lnTo>
                  <a:lnTo>
                    <a:pt x="150" y="250"/>
                  </a:lnTo>
                  <a:cubicBezTo>
                    <a:pt x="147" y="250"/>
                    <a:pt x="144" y="251"/>
                    <a:pt x="141" y="251"/>
                  </a:cubicBezTo>
                  <a:cubicBezTo>
                    <a:pt x="136" y="251"/>
                    <a:pt x="130" y="251"/>
                    <a:pt x="124" y="250"/>
                  </a:cubicBezTo>
                  <a:lnTo>
                    <a:pt x="126" y="249"/>
                  </a:lnTo>
                  <a:cubicBezTo>
                    <a:pt x="121" y="257"/>
                    <a:pt x="116" y="264"/>
                    <a:pt x="111" y="272"/>
                  </a:cubicBezTo>
                  <a:lnTo>
                    <a:pt x="109" y="269"/>
                  </a:lnTo>
                  <a:lnTo>
                    <a:pt x="109" y="269"/>
                  </a:lnTo>
                  <a:lnTo>
                    <a:pt x="109" y="272"/>
                  </a:lnTo>
                  <a:cubicBezTo>
                    <a:pt x="95" y="267"/>
                    <a:pt x="81" y="261"/>
                    <a:pt x="67" y="256"/>
                  </a:cubicBezTo>
                  <a:lnTo>
                    <a:pt x="70" y="253"/>
                  </a:lnTo>
                  <a:lnTo>
                    <a:pt x="70" y="254"/>
                  </a:lnTo>
                  <a:lnTo>
                    <a:pt x="66" y="255"/>
                  </a:lnTo>
                  <a:cubicBezTo>
                    <a:pt x="68" y="245"/>
                    <a:pt x="69" y="236"/>
                    <a:pt x="71" y="227"/>
                  </a:cubicBezTo>
                  <a:lnTo>
                    <a:pt x="71" y="229"/>
                  </a:lnTo>
                  <a:cubicBezTo>
                    <a:pt x="63" y="223"/>
                    <a:pt x="55" y="216"/>
                    <a:pt x="49" y="208"/>
                  </a:cubicBezTo>
                  <a:lnTo>
                    <a:pt x="51" y="208"/>
                  </a:lnTo>
                  <a:cubicBezTo>
                    <a:pt x="42" y="210"/>
                    <a:pt x="33" y="212"/>
                    <a:pt x="24" y="214"/>
                  </a:cubicBezTo>
                  <a:lnTo>
                    <a:pt x="24" y="210"/>
                  </a:lnTo>
                  <a:lnTo>
                    <a:pt x="25" y="211"/>
                  </a:lnTo>
                  <a:lnTo>
                    <a:pt x="23" y="213"/>
                  </a:lnTo>
                  <a:cubicBezTo>
                    <a:pt x="17" y="199"/>
                    <a:pt x="11" y="185"/>
                    <a:pt x="5" y="172"/>
                  </a:cubicBezTo>
                  <a:lnTo>
                    <a:pt x="8" y="172"/>
                  </a:lnTo>
                  <a:lnTo>
                    <a:pt x="8" y="173"/>
                  </a:lnTo>
                  <a:lnTo>
                    <a:pt x="5" y="171"/>
                  </a:lnTo>
                  <a:cubicBezTo>
                    <a:pt x="12" y="165"/>
                    <a:pt x="20" y="160"/>
                    <a:pt x="27" y="154"/>
                  </a:cubicBezTo>
                  <a:lnTo>
                    <a:pt x="26" y="156"/>
                  </a:lnTo>
                  <a:cubicBezTo>
                    <a:pt x="25" y="146"/>
                    <a:pt x="24" y="135"/>
                    <a:pt x="26" y="125"/>
                  </a:cubicBezTo>
                  <a:lnTo>
                    <a:pt x="26" y="127"/>
                  </a:lnTo>
                  <a:cubicBezTo>
                    <a:pt x="19" y="122"/>
                    <a:pt x="11" y="116"/>
                    <a:pt x="3" y="111"/>
                  </a:cubicBezTo>
                  <a:lnTo>
                    <a:pt x="6" y="109"/>
                  </a:lnTo>
                  <a:lnTo>
                    <a:pt x="7" y="111"/>
                  </a:lnTo>
                  <a:lnTo>
                    <a:pt x="3" y="111"/>
                  </a:lnTo>
                  <a:cubicBezTo>
                    <a:pt x="9" y="96"/>
                    <a:pt x="14" y="82"/>
                    <a:pt x="19" y="68"/>
                  </a:cubicBezTo>
                  <a:lnTo>
                    <a:pt x="22" y="71"/>
                  </a:lnTo>
                  <a:lnTo>
                    <a:pt x="21" y="72"/>
                  </a:lnTo>
                  <a:lnTo>
                    <a:pt x="20" y="68"/>
                  </a:lnTo>
                  <a:cubicBezTo>
                    <a:pt x="29" y="70"/>
                    <a:pt x="39" y="71"/>
                    <a:pt x="48" y="72"/>
                  </a:cubicBezTo>
                  <a:lnTo>
                    <a:pt x="46" y="73"/>
                  </a:lnTo>
                  <a:cubicBezTo>
                    <a:pt x="52" y="64"/>
                    <a:pt x="59" y="57"/>
                    <a:pt x="67" y="50"/>
                  </a:cubicBezTo>
                  <a:lnTo>
                    <a:pt x="67" y="52"/>
                  </a:lnTo>
                  <a:cubicBezTo>
                    <a:pt x="65" y="43"/>
                    <a:pt x="63" y="34"/>
                    <a:pt x="61" y="25"/>
                  </a:cubicBezTo>
                  <a:lnTo>
                    <a:pt x="65" y="25"/>
                  </a:lnTo>
                  <a:lnTo>
                    <a:pt x="64" y="27"/>
                  </a:lnTo>
                  <a:lnTo>
                    <a:pt x="62" y="24"/>
                  </a:lnTo>
                  <a:cubicBezTo>
                    <a:pt x="76" y="18"/>
                    <a:pt x="89" y="12"/>
                    <a:pt x="103" y="6"/>
                  </a:cubicBezTo>
                  <a:lnTo>
                    <a:pt x="103" y="9"/>
                  </a:lnTo>
                  <a:lnTo>
                    <a:pt x="101" y="9"/>
                  </a:lnTo>
                  <a:lnTo>
                    <a:pt x="103" y="6"/>
                  </a:lnTo>
                  <a:cubicBezTo>
                    <a:pt x="109" y="14"/>
                    <a:pt x="114" y="21"/>
                    <a:pt x="119" y="28"/>
                  </a:cubicBezTo>
                  <a:lnTo>
                    <a:pt x="119" y="27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18" y="29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28"/>
                  </a:lnTo>
                  <a:lnTo>
                    <a:pt x="119" y="28"/>
                  </a:lnTo>
                  <a:cubicBezTo>
                    <a:pt x="130" y="26"/>
                    <a:pt x="140" y="26"/>
                    <a:pt x="149" y="27"/>
                  </a:cubicBezTo>
                  <a:lnTo>
                    <a:pt x="148" y="28"/>
                  </a:lnTo>
                  <a:cubicBezTo>
                    <a:pt x="153" y="20"/>
                    <a:pt x="158" y="12"/>
                    <a:pt x="164" y="4"/>
                  </a:cubicBezTo>
                  <a:lnTo>
                    <a:pt x="165" y="7"/>
                  </a:lnTo>
                  <a:lnTo>
                    <a:pt x="164" y="7"/>
                  </a:lnTo>
                  <a:lnTo>
                    <a:pt x="164" y="4"/>
                  </a:lnTo>
                  <a:cubicBezTo>
                    <a:pt x="179" y="10"/>
                    <a:pt x="192" y="15"/>
                    <a:pt x="206" y="21"/>
                  </a:cubicBezTo>
                  <a:lnTo>
                    <a:pt x="204" y="23"/>
                  </a:lnTo>
                  <a:lnTo>
                    <a:pt x="203" y="21"/>
                  </a:lnTo>
                  <a:lnTo>
                    <a:pt x="206" y="21"/>
                  </a:lnTo>
                  <a:cubicBezTo>
                    <a:pt x="205" y="31"/>
                    <a:pt x="203" y="40"/>
                    <a:pt x="202" y="48"/>
                  </a:cubicBezTo>
                  <a:lnTo>
                    <a:pt x="201" y="47"/>
                  </a:lnTo>
                  <a:cubicBezTo>
                    <a:pt x="210" y="53"/>
                    <a:pt x="218" y="61"/>
                    <a:pt x="224" y="68"/>
                  </a:cubicBezTo>
                  <a:lnTo>
                    <a:pt x="222" y="68"/>
                  </a:lnTo>
                  <a:cubicBezTo>
                    <a:pt x="232" y="66"/>
                    <a:pt x="241" y="64"/>
                    <a:pt x="250" y="62"/>
                  </a:cubicBezTo>
                  <a:lnTo>
                    <a:pt x="249" y="65"/>
                  </a:lnTo>
                  <a:lnTo>
                    <a:pt x="248" y="64"/>
                  </a:lnTo>
                  <a:lnTo>
                    <a:pt x="250" y="62"/>
                  </a:lnTo>
                  <a:cubicBezTo>
                    <a:pt x="257" y="77"/>
                    <a:pt x="263" y="91"/>
                    <a:pt x="268" y="104"/>
                  </a:cubicBezTo>
                  <a:lnTo>
                    <a:pt x="266" y="104"/>
                  </a:lnTo>
                  <a:lnTo>
                    <a:pt x="266" y="102"/>
                  </a:lnTo>
                  <a:lnTo>
                    <a:pt x="268" y="104"/>
                  </a:lnTo>
                  <a:cubicBezTo>
                    <a:pt x="260" y="110"/>
                    <a:pt x="253" y="115"/>
                    <a:pt x="246" y="121"/>
                  </a:cubicBezTo>
                  <a:lnTo>
                    <a:pt x="246" y="119"/>
                  </a:lnTo>
                  <a:cubicBezTo>
                    <a:pt x="248" y="131"/>
                    <a:pt x="248" y="141"/>
                    <a:pt x="247" y="150"/>
                  </a:cubicBezTo>
                  <a:lnTo>
                    <a:pt x="247" y="149"/>
                  </a:lnTo>
                  <a:cubicBezTo>
                    <a:pt x="255" y="155"/>
                    <a:pt x="263" y="160"/>
                    <a:pt x="270" y="165"/>
                  </a:cubicBezTo>
                  <a:lnTo>
                    <a:pt x="268" y="166"/>
                  </a:lnTo>
                  <a:lnTo>
                    <a:pt x="268" y="165"/>
                  </a:lnTo>
                  <a:lnTo>
                    <a:pt x="270" y="165"/>
                  </a:lnTo>
                  <a:cubicBezTo>
                    <a:pt x="264" y="181"/>
                    <a:pt x="258" y="194"/>
                    <a:pt x="254" y="207"/>
                  </a:cubicBezTo>
                  <a:lnTo>
                    <a:pt x="252" y="205"/>
                  </a:lnTo>
                  <a:lnTo>
                    <a:pt x="253" y="205"/>
                  </a:lnTo>
                  <a:lnTo>
                    <a:pt x="254" y="207"/>
                  </a:lnTo>
                  <a:cubicBezTo>
                    <a:pt x="243" y="205"/>
                    <a:pt x="234" y="204"/>
                    <a:pt x="226" y="203"/>
                  </a:cubicBezTo>
                  <a:lnTo>
                    <a:pt x="227" y="202"/>
                  </a:lnTo>
                  <a:cubicBezTo>
                    <a:pt x="220" y="212"/>
                    <a:pt x="213" y="219"/>
                    <a:pt x="206" y="224"/>
                  </a:cubicBezTo>
                  <a:lnTo>
                    <a:pt x="206" y="224"/>
                  </a:lnTo>
                  <a:cubicBezTo>
                    <a:pt x="209" y="235"/>
                    <a:pt x="210" y="243"/>
                    <a:pt x="212" y="251"/>
                  </a:cubicBezTo>
                  <a:lnTo>
                    <a:pt x="210" y="251"/>
                  </a:lnTo>
                  <a:lnTo>
                    <a:pt x="211" y="250"/>
                  </a:lnTo>
                  <a:lnTo>
                    <a:pt x="212" y="251"/>
                  </a:lnTo>
                  <a:cubicBezTo>
                    <a:pt x="194" y="259"/>
                    <a:pt x="181" y="265"/>
                    <a:pt x="170" y="269"/>
                  </a:cubicBezTo>
                  <a:lnTo>
                    <a:pt x="170" y="268"/>
                  </a:lnTo>
                  <a:lnTo>
                    <a:pt x="171" y="268"/>
                  </a:lnTo>
                  <a:lnTo>
                    <a:pt x="170" y="269"/>
                  </a:lnTo>
                  <a:cubicBezTo>
                    <a:pt x="160" y="255"/>
                    <a:pt x="156" y="250"/>
                    <a:pt x="154" y="247"/>
                  </a:cubicBezTo>
                  <a:cubicBezTo>
                    <a:pt x="154" y="247"/>
                    <a:pt x="156" y="249"/>
                    <a:pt x="158" y="252"/>
                  </a:cubicBezTo>
                  <a:cubicBezTo>
                    <a:pt x="161" y="256"/>
                    <a:pt x="166" y="261"/>
                    <a:pt x="171" y="269"/>
                  </a:cubicBezTo>
                  <a:lnTo>
                    <a:pt x="172" y="269"/>
                  </a:lnTo>
                  <a:lnTo>
                    <a:pt x="171" y="269"/>
                  </a:lnTo>
                  <a:lnTo>
                    <a:pt x="170" y="269"/>
                  </a:lnTo>
                  <a:lnTo>
                    <a:pt x="169" y="269"/>
                  </a:lnTo>
                  <a:lnTo>
                    <a:pt x="170" y="268"/>
                  </a:lnTo>
                  <a:cubicBezTo>
                    <a:pt x="180" y="264"/>
                    <a:pt x="193" y="258"/>
                    <a:pt x="211" y="249"/>
                  </a:cubicBezTo>
                  <a:lnTo>
                    <a:pt x="213" y="249"/>
                  </a:lnTo>
                  <a:lnTo>
                    <a:pt x="212" y="250"/>
                  </a:lnTo>
                  <a:lnTo>
                    <a:pt x="212" y="251"/>
                  </a:lnTo>
                  <a:lnTo>
                    <a:pt x="211" y="253"/>
                  </a:lnTo>
                  <a:lnTo>
                    <a:pt x="210" y="251"/>
                  </a:lnTo>
                  <a:cubicBezTo>
                    <a:pt x="209" y="243"/>
                    <a:pt x="207" y="235"/>
                    <a:pt x="205" y="224"/>
                  </a:cubicBezTo>
                  <a:lnTo>
                    <a:pt x="205" y="223"/>
                  </a:lnTo>
                  <a:lnTo>
                    <a:pt x="205" y="223"/>
                  </a:lnTo>
                  <a:cubicBezTo>
                    <a:pt x="212" y="218"/>
                    <a:pt x="218" y="211"/>
                    <a:pt x="225" y="201"/>
                  </a:cubicBezTo>
                  <a:lnTo>
                    <a:pt x="226" y="201"/>
                  </a:lnTo>
                  <a:lnTo>
                    <a:pt x="226" y="201"/>
                  </a:lnTo>
                  <a:cubicBezTo>
                    <a:pt x="234" y="202"/>
                    <a:pt x="243" y="203"/>
                    <a:pt x="254" y="205"/>
                  </a:cubicBezTo>
                  <a:lnTo>
                    <a:pt x="257" y="205"/>
                  </a:lnTo>
                  <a:lnTo>
                    <a:pt x="254" y="207"/>
                  </a:lnTo>
                  <a:lnTo>
                    <a:pt x="253" y="207"/>
                  </a:lnTo>
                  <a:lnTo>
                    <a:pt x="251" y="209"/>
                  </a:lnTo>
                  <a:lnTo>
                    <a:pt x="252" y="206"/>
                  </a:lnTo>
                  <a:cubicBezTo>
                    <a:pt x="257" y="193"/>
                    <a:pt x="262" y="180"/>
                    <a:pt x="268" y="164"/>
                  </a:cubicBezTo>
                  <a:lnTo>
                    <a:pt x="269" y="161"/>
                  </a:lnTo>
                  <a:lnTo>
                    <a:pt x="270" y="164"/>
                  </a:lnTo>
                  <a:lnTo>
                    <a:pt x="270" y="165"/>
                  </a:lnTo>
                  <a:lnTo>
                    <a:pt x="271" y="168"/>
                  </a:lnTo>
                  <a:lnTo>
                    <a:pt x="269" y="167"/>
                  </a:lnTo>
                  <a:cubicBezTo>
                    <a:pt x="261" y="162"/>
                    <a:pt x="254" y="157"/>
                    <a:pt x="245" y="151"/>
                  </a:cubicBezTo>
                  <a:lnTo>
                    <a:pt x="245" y="151"/>
                  </a:lnTo>
                  <a:lnTo>
                    <a:pt x="245" y="150"/>
                  </a:lnTo>
                  <a:cubicBezTo>
                    <a:pt x="246" y="141"/>
                    <a:pt x="246" y="131"/>
                    <a:pt x="244" y="120"/>
                  </a:cubicBezTo>
                  <a:lnTo>
                    <a:pt x="244" y="119"/>
                  </a:lnTo>
                  <a:lnTo>
                    <a:pt x="244" y="119"/>
                  </a:lnTo>
                  <a:cubicBezTo>
                    <a:pt x="251" y="113"/>
                    <a:pt x="258" y="108"/>
                    <a:pt x="267" y="102"/>
                  </a:cubicBezTo>
                  <a:lnTo>
                    <a:pt x="270" y="99"/>
                  </a:lnTo>
                  <a:lnTo>
                    <a:pt x="269" y="103"/>
                  </a:lnTo>
                  <a:lnTo>
                    <a:pt x="268" y="105"/>
                  </a:lnTo>
                  <a:lnTo>
                    <a:pt x="267" y="108"/>
                  </a:lnTo>
                  <a:lnTo>
                    <a:pt x="266" y="105"/>
                  </a:lnTo>
                  <a:cubicBezTo>
                    <a:pt x="260" y="92"/>
                    <a:pt x="254" y="79"/>
                    <a:pt x="247" y="64"/>
                  </a:cubicBezTo>
                  <a:lnTo>
                    <a:pt x="246" y="60"/>
                  </a:lnTo>
                  <a:lnTo>
                    <a:pt x="249" y="62"/>
                  </a:lnTo>
                  <a:lnTo>
                    <a:pt x="251" y="63"/>
                  </a:lnTo>
                  <a:lnTo>
                    <a:pt x="254" y="64"/>
                  </a:lnTo>
                  <a:lnTo>
                    <a:pt x="250" y="65"/>
                  </a:lnTo>
                  <a:cubicBezTo>
                    <a:pt x="242" y="67"/>
                    <a:pt x="233" y="69"/>
                    <a:pt x="223" y="71"/>
                  </a:cubicBezTo>
                  <a:lnTo>
                    <a:pt x="222" y="71"/>
                  </a:lnTo>
                  <a:lnTo>
                    <a:pt x="222" y="70"/>
                  </a:lnTo>
                  <a:cubicBezTo>
                    <a:pt x="215" y="63"/>
                    <a:pt x="208" y="56"/>
                    <a:pt x="200" y="49"/>
                  </a:cubicBezTo>
                  <a:lnTo>
                    <a:pt x="199" y="49"/>
                  </a:lnTo>
                  <a:lnTo>
                    <a:pt x="199" y="48"/>
                  </a:lnTo>
                  <a:cubicBezTo>
                    <a:pt x="200" y="39"/>
                    <a:pt x="201" y="30"/>
                    <a:pt x="203" y="20"/>
                  </a:cubicBezTo>
                  <a:lnTo>
                    <a:pt x="204" y="16"/>
                  </a:lnTo>
                  <a:lnTo>
                    <a:pt x="206" y="20"/>
                  </a:lnTo>
                  <a:lnTo>
                    <a:pt x="207" y="21"/>
                  </a:lnTo>
                  <a:lnTo>
                    <a:pt x="209" y="25"/>
                  </a:lnTo>
                  <a:lnTo>
                    <a:pt x="205" y="23"/>
                  </a:lnTo>
                  <a:cubicBezTo>
                    <a:pt x="191" y="18"/>
                    <a:pt x="177" y="13"/>
                    <a:pt x="163" y="7"/>
                  </a:cubicBezTo>
                  <a:lnTo>
                    <a:pt x="158" y="6"/>
                  </a:lnTo>
                  <a:lnTo>
                    <a:pt x="163" y="4"/>
                  </a:lnTo>
                  <a:lnTo>
                    <a:pt x="164" y="4"/>
                  </a:lnTo>
                  <a:lnTo>
                    <a:pt x="169" y="2"/>
                  </a:lnTo>
                  <a:lnTo>
                    <a:pt x="166" y="6"/>
                  </a:lnTo>
                  <a:cubicBezTo>
                    <a:pt x="161" y="14"/>
                    <a:pt x="156" y="21"/>
                    <a:pt x="151" y="29"/>
                  </a:cubicBezTo>
                  <a:lnTo>
                    <a:pt x="150" y="30"/>
                  </a:lnTo>
                  <a:lnTo>
                    <a:pt x="149" y="30"/>
                  </a:lnTo>
                  <a:cubicBezTo>
                    <a:pt x="139" y="29"/>
                    <a:pt x="130" y="29"/>
                    <a:pt x="120" y="31"/>
                  </a:cubicBez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20" y="28"/>
                  </a:lnTo>
                  <a:cubicBezTo>
                    <a:pt x="120" y="27"/>
                    <a:pt x="120" y="27"/>
                    <a:pt x="120" y="27"/>
                  </a:cubicBezTo>
                  <a:lnTo>
                    <a:pt x="120" y="27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1" y="3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8" y="31"/>
                  </a:lnTo>
                  <a:lnTo>
                    <a:pt x="117" y="30"/>
                  </a:lnTo>
                  <a:lnTo>
                    <a:pt x="117" y="30"/>
                  </a:lnTo>
                  <a:lnTo>
                    <a:pt x="117" y="30"/>
                  </a:lnTo>
                  <a:cubicBezTo>
                    <a:pt x="111" y="23"/>
                    <a:pt x="106" y="15"/>
                    <a:pt x="100" y="8"/>
                  </a:cubicBezTo>
                  <a:lnTo>
                    <a:pt x="97" y="4"/>
                  </a:lnTo>
                  <a:lnTo>
                    <a:pt x="102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04" y="9"/>
                  </a:lnTo>
                  <a:cubicBezTo>
                    <a:pt x="91" y="15"/>
                    <a:pt x="77" y="21"/>
                    <a:pt x="63" y="27"/>
                  </a:cubicBezTo>
                  <a:lnTo>
                    <a:pt x="58" y="29"/>
                  </a:lnTo>
                  <a:lnTo>
                    <a:pt x="61" y="25"/>
                  </a:lnTo>
                  <a:lnTo>
                    <a:pt x="62" y="23"/>
                  </a:lnTo>
                  <a:lnTo>
                    <a:pt x="64" y="18"/>
                  </a:lnTo>
                  <a:lnTo>
                    <a:pt x="65" y="23"/>
                  </a:lnTo>
                  <a:cubicBezTo>
                    <a:pt x="67" y="32"/>
                    <a:pt x="68" y="42"/>
                    <a:pt x="70" y="51"/>
                  </a:cubicBezTo>
                  <a:lnTo>
                    <a:pt x="70" y="52"/>
                  </a:lnTo>
                  <a:lnTo>
                    <a:pt x="70" y="53"/>
                  </a:lnTo>
                  <a:cubicBezTo>
                    <a:pt x="62" y="59"/>
                    <a:pt x="55" y="66"/>
                    <a:pt x="49" y="75"/>
                  </a:cubicBezTo>
                  <a:lnTo>
                    <a:pt x="48" y="76"/>
                  </a:lnTo>
                  <a:lnTo>
                    <a:pt x="47" y="75"/>
                  </a:lnTo>
                  <a:cubicBezTo>
                    <a:pt x="38" y="74"/>
                    <a:pt x="29" y="73"/>
                    <a:pt x="19" y="71"/>
                  </a:cubicBezTo>
                  <a:lnTo>
                    <a:pt x="14" y="71"/>
                  </a:lnTo>
                  <a:lnTo>
                    <a:pt x="19" y="68"/>
                  </a:lnTo>
                  <a:lnTo>
                    <a:pt x="20" y="67"/>
                  </a:lnTo>
                  <a:lnTo>
                    <a:pt x="25" y="64"/>
                  </a:lnTo>
                  <a:lnTo>
                    <a:pt x="23" y="69"/>
                  </a:lnTo>
                  <a:cubicBezTo>
                    <a:pt x="17" y="83"/>
                    <a:pt x="12" y="97"/>
                    <a:pt x="6" y="111"/>
                  </a:cubicBezTo>
                  <a:lnTo>
                    <a:pt x="5" y="116"/>
                  </a:lnTo>
                  <a:lnTo>
                    <a:pt x="3" y="111"/>
                  </a:lnTo>
                  <a:lnTo>
                    <a:pt x="2" y="110"/>
                  </a:lnTo>
                  <a:lnTo>
                    <a:pt x="1" y="105"/>
                  </a:lnTo>
                  <a:lnTo>
                    <a:pt x="5" y="108"/>
                  </a:lnTo>
                  <a:cubicBezTo>
                    <a:pt x="13" y="113"/>
                    <a:pt x="21" y="118"/>
                    <a:pt x="29" y="123"/>
                  </a:cubicBezTo>
                  <a:lnTo>
                    <a:pt x="30" y="124"/>
                  </a:lnTo>
                  <a:lnTo>
                    <a:pt x="29" y="125"/>
                  </a:lnTo>
                  <a:cubicBezTo>
                    <a:pt x="28" y="135"/>
                    <a:pt x="28" y="145"/>
                    <a:pt x="30" y="155"/>
                  </a:cubicBezTo>
                  <a:lnTo>
                    <a:pt x="30" y="156"/>
                  </a:lnTo>
                  <a:lnTo>
                    <a:pt x="29" y="157"/>
                  </a:lnTo>
                  <a:cubicBezTo>
                    <a:pt x="22" y="163"/>
                    <a:pt x="15" y="168"/>
                    <a:pt x="7" y="174"/>
                  </a:cubicBezTo>
                  <a:lnTo>
                    <a:pt x="3" y="177"/>
                  </a:lnTo>
                  <a:lnTo>
                    <a:pt x="4" y="172"/>
                  </a:lnTo>
                  <a:lnTo>
                    <a:pt x="4" y="170"/>
                  </a:lnTo>
                  <a:lnTo>
                    <a:pt x="6" y="165"/>
                  </a:lnTo>
                  <a:lnTo>
                    <a:pt x="8" y="170"/>
                  </a:lnTo>
                  <a:cubicBezTo>
                    <a:pt x="14" y="184"/>
                    <a:pt x="20" y="197"/>
                    <a:pt x="26" y="211"/>
                  </a:cubicBezTo>
                  <a:lnTo>
                    <a:pt x="29" y="216"/>
                  </a:lnTo>
                  <a:lnTo>
                    <a:pt x="24" y="214"/>
                  </a:lnTo>
                  <a:lnTo>
                    <a:pt x="22" y="213"/>
                  </a:lnTo>
                  <a:lnTo>
                    <a:pt x="18" y="211"/>
                  </a:lnTo>
                  <a:lnTo>
                    <a:pt x="23" y="209"/>
                  </a:lnTo>
                  <a:cubicBezTo>
                    <a:pt x="32" y="208"/>
                    <a:pt x="41" y="206"/>
                    <a:pt x="50" y="204"/>
                  </a:cubicBezTo>
                  <a:lnTo>
                    <a:pt x="52" y="204"/>
                  </a:lnTo>
                  <a:lnTo>
                    <a:pt x="52" y="205"/>
                  </a:lnTo>
                  <a:cubicBezTo>
                    <a:pt x="58" y="213"/>
                    <a:pt x="66" y="220"/>
                    <a:pt x="74" y="225"/>
                  </a:cubicBezTo>
                  <a:lnTo>
                    <a:pt x="75" y="226"/>
                  </a:lnTo>
                  <a:lnTo>
                    <a:pt x="75" y="227"/>
                  </a:lnTo>
                  <a:cubicBezTo>
                    <a:pt x="73" y="236"/>
                    <a:pt x="72" y="246"/>
                    <a:pt x="70" y="255"/>
                  </a:cubicBezTo>
                  <a:lnTo>
                    <a:pt x="70" y="260"/>
                  </a:lnTo>
                  <a:lnTo>
                    <a:pt x="67" y="255"/>
                  </a:lnTo>
                  <a:lnTo>
                    <a:pt x="66" y="255"/>
                  </a:lnTo>
                  <a:lnTo>
                    <a:pt x="63" y="250"/>
                  </a:lnTo>
                  <a:lnTo>
                    <a:pt x="69" y="252"/>
                  </a:lnTo>
                  <a:cubicBezTo>
                    <a:pt x="83" y="257"/>
                    <a:pt x="97" y="263"/>
                    <a:pt x="111" y="268"/>
                  </a:cubicBezTo>
                  <a:lnTo>
                    <a:pt x="116" y="270"/>
                  </a:lnTo>
                  <a:lnTo>
                    <a:pt x="111" y="272"/>
                  </a:lnTo>
                  <a:lnTo>
                    <a:pt x="110" y="272"/>
                  </a:lnTo>
                  <a:lnTo>
                    <a:pt x="104" y="274"/>
                  </a:lnTo>
                  <a:lnTo>
                    <a:pt x="108" y="269"/>
                  </a:lnTo>
                  <a:cubicBezTo>
                    <a:pt x="113" y="262"/>
                    <a:pt x="118" y="254"/>
                    <a:pt x="123" y="246"/>
                  </a:cubicBezTo>
                  <a:lnTo>
                    <a:pt x="124" y="245"/>
                  </a:lnTo>
                  <a:lnTo>
                    <a:pt x="125" y="246"/>
                  </a:lnTo>
                  <a:cubicBezTo>
                    <a:pt x="130" y="246"/>
                    <a:pt x="136" y="246"/>
                    <a:pt x="141" y="246"/>
                  </a:cubicBezTo>
                  <a:cubicBezTo>
                    <a:pt x="144" y="246"/>
                    <a:pt x="147" y="246"/>
                    <a:pt x="150" y="246"/>
                  </a:cubicBezTo>
                  <a:lnTo>
                    <a:pt x="154" y="245"/>
                  </a:lnTo>
                  <a:lnTo>
                    <a:pt x="154" y="245"/>
                  </a:lnTo>
                  <a:lnTo>
                    <a:pt x="155" y="245"/>
                  </a:lnTo>
                  <a:lnTo>
                    <a:pt x="155" y="245"/>
                  </a:lnTo>
                  <a:cubicBezTo>
                    <a:pt x="156" y="245"/>
                    <a:pt x="157" y="248"/>
                    <a:pt x="156" y="248"/>
                  </a:cubicBezTo>
                  <a:lnTo>
                    <a:pt x="156" y="248"/>
                  </a:lnTo>
                  <a:lnTo>
                    <a:pt x="156" y="248"/>
                  </a:lnTo>
                  <a:lnTo>
                    <a:pt x="155" y="249"/>
                  </a:lnTo>
                  <a:cubicBezTo>
                    <a:pt x="154" y="249"/>
                    <a:pt x="153" y="250"/>
                    <a:pt x="153" y="250"/>
                  </a:cubicBezTo>
                  <a:lnTo>
                    <a:pt x="151" y="250"/>
                  </a:lnTo>
                  <a:cubicBezTo>
                    <a:pt x="142" y="251"/>
                    <a:pt x="133" y="251"/>
                    <a:pt x="125" y="250"/>
                  </a:cubicBezTo>
                  <a:lnTo>
                    <a:pt x="118" y="250"/>
                  </a:lnTo>
                  <a:lnTo>
                    <a:pt x="124" y="247"/>
                  </a:lnTo>
                  <a:lnTo>
                    <a:pt x="125" y="246"/>
                  </a:lnTo>
                  <a:lnTo>
                    <a:pt x="131" y="243"/>
                  </a:lnTo>
                  <a:lnTo>
                    <a:pt x="127" y="249"/>
                  </a:lnTo>
                  <a:cubicBezTo>
                    <a:pt x="122" y="257"/>
                    <a:pt x="117" y="265"/>
                    <a:pt x="112" y="273"/>
                  </a:cubicBezTo>
                  <a:lnTo>
                    <a:pt x="111" y="274"/>
                  </a:lnTo>
                  <a:lnTo>
                    <a:pt x="109" y="273"/>
                  </a:lnTo>
                  <a:cubicBezTo>
                    <a:pt x="95" y="268"/>
                    <a:pt x="80" y="262"/>
                    <a:pt x="66" y="257"/>
                  </a:cubicBezTo>
                  <a:lnTo>
                    <a:pt x="65" y="256"/>
                  </a:lnTo>
                  <a:lnTo>
                    <a:pt x="65" y="255"/>
                  </a:lnTo>
                  <a:cubicBezTo>
                    <a:pt x="66" y="245"/>
                    <a:pt x="68" y="236"/>
                    <a:pt x="69" y="227"/>
                  </a:cubicBezTo>
                  <a:lnTo>
                    <a:pt x="70" y="220"/>
                  </a:lnTo>
                  <a:lnTo>
                    <a:pt x="73" y="227"/>
                  </a:lnTo>
                  <a:lnTo>
                    <a:pt x="73" y="227"/>
                  </a:lnTo>
                  <a:lnTo>
                    <a:pt x="76" y="234"/>
                  </a:lnTo>
                  <a:lnTo>
                    <a:pt x="70" y="230"/>
                  </a:lnTo>
                  <a:cubicBezTo>
                    <a:pt x="62" y="224"/>
                    <a:pt x="54" y="216"/>
                    <a:pt x="48" y="209"/>
                  </a:cubicBezTo>
                  <a:lnTo>
                    <a:pt x="44" y="204"/>
                  </a:lnTo>
                  <a:lnTo>
                    <a:pt x="50" y="206"/>
                  </a:lnTo>
                  <a:lnTo>
                    <a:pt x="51" y="206"/>
                  </a:lnTo>
                  <a:lnTo>
                    <a:pt x="58" y="209"/>
                  </a:lnTo>
                  <a:lnTo>
                    <a:pt x="51" y="210"/>
                  </a:lnTo>
                  <a:cubicBezTo>
                    <a:pt x="41" y="212"/>
                    <a:pt x="32" y="214"/>
                    <a:pt x="23" y="215"/>
                  </a:cubicBezTo>
                  <a:lnTo>
                    <a:pt x="22" y="216"/>
                  </a:lnTo>
                  <a:lnTo>
                    <a:pt x="21" y="214"/>
                  </a:lnTo>
                  <a:cubicBezTo>
                    <a:pt x="15" y="200"/>
                    <a:pt x="8" y="185"/>
                    <a:pt x="2" y="172"/>
                  </a:cubicBezTo>
                  <a:lnTo>
                    <a:pt x="2" y="170"/>
                  </a:lnTo>
                  <a:lnTo>
                    <a:pt x="3" y="169"/>
                  </a:lnTo>
                  <a:cubicBezTo>
                    <a:pt x="11" y="163"/>
                    <a:pt x="18" y="158"/>
                    <a:pt x="25" y="152"/>
                  </a:cubicBezTo>
                  <a:lnTo>
                    <a:pt x="31" y="148"/>
                  </a:lnTo>
                  <a:lnTo>
                    <a:pt x="28" y="155"/>
                  </a:lnTo>
                  <a:lnTo>
                    <a:pt x="28" y="156"/>
                  </a:lnTo>
                  <a:lnTo>
                    <a:pt x="25" y="162"/>
                  </a:lnTo>
                  <a:lnTo>
                    <a:pt x="24" y="155"/>
                  </a:lnTo>
                  <a:cubicBezTo>
                    <a:pt x="22" y="145"/>
                    <a:pt x="22" y="134"/>
                    <a:pt x="23" y="125"/>
                  </a:cubicBezTo>
                  <a:lnTo>
                    <a:pt x="24" y="118"/>
                  </a:lnTo>
                  <a:lnTo>
                    <a:pt x="27" y="125"/>
                  </a:lnTo>
                  <a:lnTo>
                    <a:pt x="28" y="126"/>
                  </a:lnTo>
                  <a:lnTo>
                    <a:pt x="30" y="132"/>
                  </a:lnTo>
                  <a:lnTo>
                    <a:pt x="25" y="128"/>
                  </a:lnTo>
                  <a:cubicBezTo>
                    <a:pt x="17" y="123"/>
                    <a:pt x="9" y="117"/>
                    <a:pt x="1" y="112"/>
                  </a:cubicBezTo>
                  <a:lnTo>
                    <a:pt x="0" y="112"/>
                  </a:lnTo>
                  <a:lnTo>
                    <a:pt x="1" y="110"/>
                  </a:lnTo>
                  <a:cubicBezTo>
                    <a:pt x="6" y="95"/>
                    <a:pt x="12" y="80"/>
                    <a:pt x="18" y="66"/>
                  </a:cubicBezTo>
                  <a:lnTo>
                    <a:pt x="18" y="65"/>
                  </a:lnTo>
                  <a:lnTo>
                    <a:pt x="20" y="65"/>
                  </a:lnTo>
                  <a:cubicBezTo>
                    <a:pt x="29" y="66"/>
                    <a:pt x="39" y="68"/>
                    <a:pt x="48" y="69"/>
                  </a:cubicBezTo>
                  <a:lnTo>
                    <a:pt x="54" y="70"/>
                  </a:lnTo>
                  <a:lnTo>
                    <a:pt x="48" y="73"/>
                  </a:lnTo>
                  <a:lnTo>
                    <a:pt x="47" y="73"/>
                  </a:lnTo>
                  <a:lnTo>
                    <a:pt x="41" y="76"/>
                  </a:lnTo>
                  <a:lnTo>
                    <a:pt x="44" y="70"/>
                  </a:lnTo>
                  <a:cubicBezTo>
                    <a:pt x="51" y="62"/>
                    <a:pt x="58" y="54"/>
                    <a:pt x="65" y="48"/>
                  </a:cubicBezTo>
                  <a:lnTo>
                    <a:pt x="70" y="44"/>
                  </a:lnTo>
                  <a:lnTo>
                    <a:pt x="68" y="50"/>
                  </a:lnTo>
                  <a:lnTo>
                    <a:pt x="68" y="52"/>
                  </a:lnTo>
                  <a:lnTo>
                    <a:pt x="65" y="58"/>
                  </a:lnTo>
                  <a:lnTo>
                    <a:pt x="64" y="51"/>
                  </a:lnTo>
                  <a:cubicBezTo>
                    <a:pt x="62" y="42"/>
                    <a:pt x="60" y="32"/>
                    <a:pt x="59" y="24"/>
                  </a:cubicBezTo>
                  <a:lnTo>
                    <a:pt x="58" y="22"/>
                  </a:lnTo>
                  <a:lnTo>
                    <a:pt x="60" y="22"/>
                  </a:lnTo>
                  <a:cubicBezTo>
                    <a:pt x="75" y="15"/>
                    <a:pt x="90" y="8"/>
                    <a:pt x="103" y="2"/>
                  </a:cubicBezTo>
                  <a:lnTo>
                    <a:pt x="104" y="2"/>
                  </a:lnTo>
                  <a:lnTo>
                    <a:pt x="105" y="3"/>
                  </a:lnTo>
                  <a:cubicBezTo>
                    <a:pt x="111" y="11"/>
                    <a:pt x="117" y="19"/>
                    <a:pt x="122" y="26"/>
                  </a:cubicBezTo>
                  <a:lnTo>
                    <a:pt x="126" y="31"/>
                  </a:lnTo>
                  <a:lnTo>
                    <a:pt x="120" y="28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8" y="27"/>
                  </a:lnTo>
                  <a:lnTo>
                    <a:pt x="119" y="24"/>
                  </a:lnTo>
                  <a:cubicBezTo>
                    <a:pt x="120" y="24"/>
                    <a:pt x="120" y="24"/>
                    <a:pt x="120" y="25"/>
                  </a:cubicBez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cubicBezTo>
                    <a:pt x="120" y="25"/>
                    <a:pt x="120" y="24"/>
                    <a:pt x="120" y="25"/>
                  </a:cubicBezTo>
                  <a:lnTo>
                    <a:pt x="119" y="27"/>
                  </a:lnTo>
                  <a:lnTo>
                    <a:pt x="119" y="27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14" y="26"/>
                  </a:lnTo>
                  <a:lnTo>
                    <a:pt x="119" y="25"/>
                  </a:lnTo>
                  <a:lnTo>
                    <a:pt x="119" y="25"/>
                  </a:lnTo>
                  <a:cubicBezTo>
                    <a:pt x="129" y="23"/>
                    <a:pt x="140" y="23"/>
                    <a:pt x="149" y="24"/>
                  </a:cubicBezTo>
                  <a:lnTo>
                    <a:pt x="155" y="24"/>
                  </a:lnTo>
                  <a:lnTo>
                    <a:pt x="150" y="27"/>
                  </a:lnTo>
                  <a:lnTo>
                    <a:pt x="148" y="28"/>
                  </a:lnTo>
                  <a:lnTo>
                    <a:pt x="143" y="30"/>
                  </a:lnTo>
                  <a:lnTo>
                    <a:pt x="146" y="25"/>
                  </a:lnTo>
                  <a:cubicBezTo>
                    <a:pt x="152" y="17"/>
                    <a:pt x="157" y="9"/>
                    <a:pt x="162" y="2"/>
                  </a:cubicBezTo>
                  <a:lnTo>
                    <a:pt x="163" y="0"/>
                  </a:lnTo>
                  <a:lnTo>
                    <a:pt x="164" y="1"/>
                  </a:lnTo>
                  <a:cubicBezTo>
                    <a:pt x="179" y="7"/>
                    <a:pt x="195" y="13"/>
                    <a:pt x="208" y="18"/>
                  </a:cubicBezTo>
                  <a:lnTo>
                    <a:pt x="209" y="18"/>
                  </a:lnTo>
                  <a:lnTo>
                    <a:pt x="209" y="20"/>
                  </a:lnTo>
                  <a:cubicBezTo>
                    <a:pt x="208" y="30"/>
                    <a:pt x="206" y="39"/>
                    <a:pt x="205" y="48"/>
                  </a:cubicBezTo>
                  <a:lnTo>
                    <a:pt x="204" y="53"/>
                  </a:lnTo>
                  <a:lnTo>
                    <a:pt x="202" y="48"/>
                  </a:lnTo>
                  <a:lnTo>
                    <a:pt x="201" y="47"/>
                  </a:lnTo>
                  <a:lnTo>
                    <a:pt x="199" y="42"/>
                  </a:lnTo>
                  <a:lnTo>
                    <a:pt x="204" y="45"/>
                  </a:lnTo>
                  <a:cubicBezTo>
                    <a:pt x="212" y="51"/>
                    <a:pt x="220" y="59"/>
                    <a:pt x="226" y="66"/>
                  </a:cubicBezTo>
                  <a:lnTo>
                    <a:pt x="229" y="70"/>
                  </a:lnTo>
                  <a:lnTo>
                    <a:pt x="224" y="68"/>
                  </a:lnTo>
                  <a:lnTo>
                    <a:pt x="223" y="68"/>
                  </a:lnTo>
                  <a:lnTo>
                    <a:pt x="218" y="66"/>
                  </a:lnTo>
                  <a:lnTo>
                    <a:pt x="223" y="65"/>
                  </a:lnTo>
                  <a:cubicBezTo>
                    <a:pt x="233" y="63"/>
                    <a:pt x="242" y="61"/>
                    <a:pt x="251" y="60"/>
                  </a:cubicBezTo>
                  <a:lnTo>
                    <a:pt x="252" y="59"/>
                  </a:lnTo>
                  <a:lnTo>
                    <a:pt x="252" y="60"/>
                  </a:lnTo>
                  <a:cubicBezTo>
                    <a:pt x="259" y="75"/>
                    <a:pt x="265" y="90"/>
                    <a:pt x="271" y="103"/>
                  </a:cubicBezTo>
                  <a:lnTo>
                    <a:pt x="272" y="104"/>
                  </a:lnTo>
                  <a:lnTo>
                    <a:pt x="271" y="105"/>
                  </a:lnTo>
                  <a:cubicBezTo>
                    <a:pt x="263" y="111"/>
                    <a:pt x="255" y="117"/>
                    <a:pt x="248" y="122"/>
                  </a:cubicBezTo>
                  <a:lnTo>
                    <a:pt x="244" y="125"/>
                  </a:lnTo>
                  <a:lnTo>
                    <a:pt x="246" y="120"/>
                  </a:lnTo>
                  <a:lnTo>
                    <a:pt x="246" y="119"/>
                  </a:lnTo>
                  <a:lnTo>
                    <a:pt x="248" y="115"/>
                  </a:lnTo>
                  <a:lnTo>
                    <a:pt x="249" y="120"/>
                  </a:lnTo>
                  <a:cubicBezTo>
                    <a:pt x="251" y="130"/>
                    <a:pt x="251" y="141"/>
                    <a:pt x="250" y="150"/>
                  </a:cubicBezTo>
                  <a:lnTo>
                    <a:pt x="249" y="154"/>
                  </a:lnTo>
                  <a:lnTo>
                    <a:pt x="247" y="150"/>
                  </a:lnTo>
                  <a:lnTo>
                    <a:pt x="247" y="149"/>
                  </a:lnTo>
                  <a:lnTo>
                    <a:pt x="245" y="145"/>
                  </a:lnTo>
                  <a:lnTo>
                    <a:pt x="248" y="147"/>
                  </a:lnTo>
                  <a:cubicBezTo>
                    <a:pt x="257" y="153"/>
                    <a:pt x="265" y="158"/>
                    <a:pt x="272" y="163"/>
                  </a:cubicBezTo>
                  <a:lnTo>
                    <a:pt x="273" y="164"/>
                  </a:lnTo>
                  <a:lnTo>
                    <a:pt x="272" y="165"/>
                  </a:lnTo>
                  <a:cubicBezTo>
                    <a:pt x="266" y="180"/>
                    <a:pt x="260" y="194"/>
                    <a:pt x="255" y="208"/>
                  </a:cubicBezTo>
                  <a:lnTo>
                    <a:pt x="255" y="209"/>
                  </a:lnTo>
                  <a:lnTo>
                    <a:pt x="254" y="209"/>
                  </a:lnTo>
                  <a:cubicBezTo>
                    <a:pt x="244" y="207"/>
                    <a:pt x="235" y="206"/>
                    <a:pt x="226" y="204"/>
                  </a:cubicBezTo>
                  <a:lnTo>
                    <a:pt x="223" y="204"/>
                  </a:lnTo>
                  <a:lnTo>
                    <a:pt x="226" y="203"/>
                  </a:lnTo>
                  <a:lnTo>
                    <a:pt x="227" y="202"/>
                  </a:lnTo>
                  <a:lnTo>
                    <a:pt x="230" y="201"/>
                  </a:lnTo>
                  <a:lnTo>
                    <a:pt x="228" y="204"/>
                  </a:lnTo>
                  <a:cubicBezTo>
                    <a:pt x="222" y="212"/>
                    <a:pt x="215" y="219"/>
                    <a:pt x="207" y="225"/>
                  </a:cubicBezTo>
                  <a:lnTo>
                    <a:pt x="205" y="227"/>
                  </a:lnTo>
                  <a:lnTo>
                    <a:pt x="206" y="224"/>
                  </a:lnTo>
                  <a:lnTo>
                    <a:pt x="206" y="224"/>
                  </a:lnTo>
                  <a:lnTo>
                    <a:pt x="207" y="221"/>
                  </a:lnTo>
                  <a:lnTo>
                    <a:pt x="208" y="224"/>
                  </a:lnTo>
                  <a:cubicBezTo>
                    <a:pt x="210" y="234"/>
                    <a:pt x="211" y="243"/>
                    <a:pt x="213" y="251"/>
                  </a:cubicBezTo>
                  <a:lnTo>
                    <a:pt x="213" y="252"/>
                  </a:lnTo>
                  <a:lnTo>
                    <a:pt x="213" y="252"/>
                  </a:lnTo>
                  <a:cubicBezTo>
                    <a:pt x="195" y="259"/>
                    <a:pt x="181" y="265"/>
                    <a:pt x="170" y="270"/>
                  </a:cubicBezTo>
                  <a:lnTo>
                    <a:pt x="170" y="270"/>
                  </a:lnTo>
                  <a:lnTo>
                    <a:pt x="170" y="270"/>
                  </a:lnTo>
                  <a:cubicBezTo>
                    <a:pt x="165" y="263"/>
                    <a:pt x="161" y="257"/>
                    <a:pt x="158" y="253"/>
                  </a:cubicBezTo>
                  <a:cubicBezTo>
                    <a:pt x="157" y="251"/>
                    <a:pt x="156" y="250"/>
                    <a:pt x="155" y="249"/>
                  </a:cubicBezTo>
                  <a:cubicBezTo>
                    <a:pt x="154" y="248"/>
                    <a:pt x="154" y="247"/>
                    <a:pt x="154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" name="Google Shape;487;p15"/>
          <p:cNvGrpSpPr/>
          <p:nvPr/>
        </p:nvGrpSpPr>
        <p:grpSpPr>
          <a:xfrm>
            <a:off x="-1369756" y="3563184"/>
            <a:ext cx="1754642" cy="717886"/>
            <a:chOff x="-1340531" y="3895472"/>
            <a:chExt cx="1754642" cy="717886"/>
          </a:xfrm>
        </p:grpSpPr>
        <p:sp>
          <p:nvSpPr>
            <p:cNvPr id="488" name="Google Shape;488;p15"/>
            <p:cNvSpPr/>
            <p:nvPr/>
          </p:nvSpPr>
          <p:spPr>
            <a:xfrm>
              <a:off x="-1340525" y="3895472"/>
              <a:ext cx="1754637" cy="717886"/>
            </a:xfrm>
            <a:custGeom>
              <a:rect b="b" l="l" r="r" t="t"/>
              <a:pathLst>
                <a:path extrusionOk="0" h="394" w="963">
                  <a:moveTo>
                    <a:pt x="962" y="393"/>
                  </a:moveTo>
                  <a:cubicBezTo>
                    <a:pt x="962" y="393"/>
                    <a:pt x="962" y="390"/>
                    <a:pt x="962" y="386"/>
                  </a:cubicBezTo>
                  <a:cubicBezTo>
                    <a:pt x="962" y="381"/>
                    <a:pt x="962" y="374"/>
                    <a:pt x="962" y="365"/>
                  </a:cubicBezTo>
                  <a:cubicBezTo>
                    <a:pt x="962" y="348"/>
                    <a:pt x="962" y="321"/>
                    <a:pt x="962" y="288"/>
                  </a:cubicBezTo>
                  <a:cubicBezTo>
                    <a:pt x="962" y="220"/>
                    <a:pt x="961" y="123"/>
                    <a:pt x="961" y="2"/>
                  </a:cubicBezTo>
                  <a:lnTo>
                    <a:pt x="962" y="3"/>
                  </a:lnTo>
                  <a:cubicBezTo>
                    <a:pt x="718" y="3"/>
                    <a:pt x="377" y="3"/>
                    <a:pt x="1" y="4"/>
                  </a:cubicBezTo>
                  <a:lnTo>
                    <a:pt x="1" y="4"/>
                  </a:lnTo>
                  <a:lnTo>
                    <a:pt x="3" y="2"/>
                  </a:lnTo>
                  <a:cubicBezTo>
                    <a:pt x="3" y="139"/>
                    <a:pt x="3" y="271"/>
                    <a:pt x="3" y="393"/>
                  </a:cubicBezTo>
                  <a:lnTo>
                    <a:pt x="1" y="391"/>
                  </a:lnTo>
                  <a:cubicBezTo>
                    <a:pt x="280" y="391"/>
                    <a:pt x="520" y="392"/>
                    <a:pt x="690" y="392"/>
                  </a:cubicBezTo>
                  <a:cubicBezTo>
                    <a:pt x="776" y="392"/>
                    <a:pt x="844" y="392"/>
                    <a:pt x="890" y="392"/>
                  </a:cubicBezTo>
                  <a:cubicBezTo>
                    <a:pt x="914" y="392"/>
                    <a:pt x="932" y="392"/>
                    <a:pt x="944" y="392"/>
                  </a:cubicBezTo>
                  <a:cubicBezTo>
                    <a:pt x="950" y="392"/>
                    <a:pt x="954" y="392"/>
                    <a:pt x="958" y="392"/>
                  </a:cubicBezTo>
                  <a:cubicBezTo>
                    <a:pt x="961" y="392"/>
                    <a:pt x="962" y="392"/>
                    <a:pt x="962" y="392"/>
                  </a:cubicBezTo>
                  <a:cubicBezTo>
                    <a:pt x="962" y="392"/>
                    <a:pt x="961" y="392"/>
                    <a:pt x="958" y="393"/>
                  </a:cubicBezTo>
                  <a:cubicBezTo>
                    <a:pt x="955" y="393"/>
                    <a:pt x="950" y="393"/>
                    <a:pt x="944" y="393"/>
                  </a:cubicBezTo>
                  <a:cubicBezTo>
                    <a:pt x="932" y="393"/>
                    <a:pt x="914" y="393"/>
                    <a:pt x="891" y="393"/>
                  </a:cubicBezTo>
                  <a:cubicBezTo>
                    <a:pt x="844" y="393"/>
                    <a:pt x="776" y="393"/>
                    <a:pt x="691" y="393"/>
                  </a:cubicBezTo>
                  <a:cubicBezTo>
                    <a:pt x="521" y="393"/>
                    <a:pt x="280" y="394"/>
                    <a:pt x="1" y="394"/>
                  </a:cubicBezTo>
                  <a:lnTo>
                    <a:pt x="0" y="394"/>
                  </a:lnTo>
                  <a:lnTo>
                    <a:pt x="0" y="392"/>
                  </a:lnTo>
                  <a:cubicBezTo>
                    <a:pt x="0" y="271"/>
                    <a:pt x="0" y="139"/>
                    <a:pt x="0" y="2"/>
                  </a:cubicBezTo>
                  <a:lnTo>
                    <a:pt x="0" y="0"/>
                  </a:lnTo>
                  <a:lnTo>
                    <a:pt x="1" y="0"/>
                  </a:lnTo>
                  <a:cubicBezTo>
                    <a:pt x="378" y="1"/>
                    <a:pt x="718" y="1"/>
                    <a:pt x="962" y="1"/>
                  </a:cubicBezTo>
                  <a:lnTo>
                    <a:pt x="963" y="1"/>
                  </a:lnTo>
                  <a:lnTo>
                    <a:pt x="963" y="2"/>
                  </a:lnTo>
                  <a:cubicBezTo>
                    <a:pt x="963" y="123"/>
                    <a:pt x="963" y="221"/>
                    <a:pt x="963" y="288"/>
                  </a:cubicBezTo>
                  <a:cubicBezTo>
                    <a:pt x="963" y="322"/>
                    <a:pt x="963" y="348"/>
                    <a:pt x="963" y="366"/>
                  </a:cubicBezTo>
                  <a:cubicBezTo>
                    <a:pt x="963" y="374"/>
                    <a:pt x="963" y="381"/>
                    <a:pt x="962" y="386"/>
                  </a:cubicBezTo>
                  <a:cubicBezTo>
                    <a:pt x="962" y="390"/>
                    <a:pt x="962" y="392"/>
                    <a:pt x="962" y="392"/>
                  </a:cubicBezTo>
                  <a:lnTo>
                    <a:pt x="962" y="3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-1340531" y="3989303"/>
              <a:ext cx="1749170" cy="5466"/>
            </a:xfrm>
            <a:custGeom>
              <a:rect b="b" l="l" r="r" t="t"/>
              <a:pathLst>
                <a:path extrusionOk="0" h="3" w="960">
                  <a:moveTo>
                    <a:pt x="0" y="2"/>
                  </a:moveTo>
                  <a:cubicBezTo>
                    <a:pt x="0" y="1"/>
                    <a:pt x="215" y="0"/>
                    <a:pt x="480" y="0"/>
                  </a:cubicBezTo>
                  <a:cubicBezTo>
                    <a:pt x="745" y="0"/>
                    <a:pt x="960" y="1"/>
                    <a:pt x="960" y="2"/>
                  </a:cubicBezTo>
                  <a:cubicBezTo>
                    <a:pt x="960" y="3"/>
                    <a:pt x="745" y="3"/>
                    <a:pt x="480" y="3"/>
                  </a:cubicBezTo>
                  <a:cubicBezTo>
                    <a:pt x="215" y="3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-1291336" y="3936463"/>
              <a:ext cx="23687" cy="25509"/>
            </a:xfrm>
            <a:custGeom>
              <a:rect b="b" l="l" r="r" t="t"/>
              <a:pathLst>
                <a:path extrusionOk="0" h="14" w="13">
                  <a:moveTo>
                    <a:pt x="13" y="7"/>
                  </a:moveTo>
                  <a:cubicBezTo>
                    <a:pt x="13" y="8"/>
                    <a:pt x="13" y="10"/>
                    <a:pt x="13" y="11"/>
                  </a:cubicBezTo>
                  <a:cubicBezTo>
                    <a:pt x="12" y="12"/>
                    <a:pt x="11" y="12"/>
                    <a:pt x="10" y="13"/>
                  </a:cubicBezTo>
                  <a:cubicBezTo>
                    <a:pt x="9" y="13"/>
                    <a:pt x="7" y="14"/>
                    <a:pt x="6" y="14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2"/>
                    <a:pt x="0" y="12"/>
                    <a:pt x="0" y="11"/>
                  </a:cubicBezTo>
                  <a:cubicBezTo>
                    <a:pt x="-1" y="10"/>
                    <a:pt x="0" y="8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2" y="2"/>
                    <a:pt x="3" y="1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2"/>
                    <a:pt x="12" y="3"/>
                    <a:pt x="13" y="4"/>
                  </a:cubicBezTo>
                  <a:cubicBezTo>
                    <a:pt x="13" y="5"/>
                    <a:pt x="13" y="6"/>
                    <a:pt x="13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-1249428" y="3936463"/>
              <a:ext cx="25509" cy="25509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cubicBezTo>
                    <a:pt x="14" y="8"/>
                    <a:pt x="13" y="10"/>
                    <a:pt x="13" y="11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10" y="13"/>
                    <a:pt x="8" y="14"/>
                    <a:pt x="7" y="14"/>
                  </a:cubicBezTo>
                  <a:cubicBezTo>
                    <a:pt x="5" y="14"/>
                    <a:pt x="5" y="13"/>
                    <a:pt x="4" y="13"/>
                  </a:cubicBezTo>
                  <a:cubicBezTo>
                    <a:pt x="3" y="12"/>
                    <a:pt x="1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1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2"/>
                    <a:pt x="13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-1205699" y="3936463"/>
              <a:ext cx="25509" cy="25509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-1224695" y="4075986"/>
              <a:ext cx="422716" cy="422714"/>
            </a:xfrm>
            <a:custGeom>
              <a:rect b="b" l="l" r="r" t="t"/>
              <a:pathLst>
                <a:path extrusionOk="0" h="232" w="232">
                  <a:moveTo>
                    <a:pt x="0" y="0"/>
                  </a:moveTo>
                  <a:lnTo>
                    <a:pt x="232" y="0"/>
                  </a:lnTo>
                  <a:lnTo>
                    <a:pt x="232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38500" lIns="90000" spcFirstLastPara="1" rIns="90000" wrap="square" tIns="38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-681493" y="4344218"/>
              <a:ext cx="972976" cy="5466"/>
            </a:xfrm>
            <a:custGeom>
              <a:rect b="b" l="l" r="r" t="t"/>
              <a:pathLst>
                <a:path extrusionOk="0" h="3" w="534">
                  <a:moveTo>
                    <a:pt x="534" y="1"/>
                  </a:moveTo>
                  <a:cubicBezTo>
                    <a:pt x="534" y="2"/>
                    <a:pt x="414" y="3"/>
                    <a:pt x="267" y="3"/>
                  </a:cubicBezTo>
                  <a:cubicBezTo>
                    <a:pt x="120" y="3"/>
                    <a:pt x="0" y="2"/>
                    <a:pt x="0" y="1"/>
                  </a:cubicBezTo>
                  <a:cubicBezTo>
                    <a:pt x="0" y="1"/>
                    <a:pt x="120" y="0"/>
                    <a:pt x="267" y="0"/>
                  </a:cubicBezTo>
                  <a:cubicBezTo>
                    <a:pt x="414" y="0"/>
                    <a:pt x="534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-681493" y="4429855"/>
              <a:ext cx="972976" cy="5466"/>
            </a:xfrm>
            <a:custGeom>
              <a:rect b="b" l="l" r="r" t="t"/>
              <a:pathLst>
                <a:path extrusionOk="0" h="3" w="534">
                  <a:moveTo>
                    <a:pt x="534" y="2"/>
                  </a:moveTo>
                  <a:cubicBezTo>
                    <a:pt x="534" y="3"/>
                    <a:pt x="414" y="3"/>
                    <a:pt x="267" y="3"/>
                  </a:cubicBezTo>
                  <a:cubicBezTo>
                    <a:pt x="120" y="3"/>
                    <a:pt x="0" y="3"/>
                    <a:pt x="0" y="2"/>
                  </a:cubicBezTo>
                  <a:cubicBezTo>
                    <a:pt x="0" y="1"/>
                    <a:pt x="120" y="0"/>
                    <a:pt x="267" y="0"/>
                  </a:cubicBezTo>
                  <a:cubicBezTo>
                    <a:pt x="414" y="0"/>
                    <a:pt x="534" y="1"/>
                    <a:pt x="534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-335303" y="4517313"/>
              <a:ext cx="626786" cy="3644"/>
            </a:xfrm>
            <a:custGeom>
              <a:rect b="b" l="l" r="r" t="t"/>
              <a:pathLst>
                <a:path extrusionOk="0" h="2" w="344">
                  <a:moveTo>
                    <a:pt x="344" y="1"/>
                  </a:moveTo>
                  <a:cubicBezTo>
                    <a:pt x="344" y="1"/>
                    <a:pt x="343" y="1"/>
                    <a:pt x="340" y="1"/>
                  </a:cubicBezTo>
                  <a:cubicBezTo>
                    <a:pt x="338" y="1"/>
                    <a:pt x="334" y="2"/>
                    <a:pt x="330" y="2"/>
                  </a:cubicBezTo>
                  <a:cubicBezTo>
                    <a:pt x="321" y="2"/>
                    <a:pt x="309" y="2"/>
                    <a:pt x="293" y="2"/>
                  </a:cubicBezTo>
                  <a:cubicBezTo>
                    <a:pt x="262" y="2"/>
                    <a:pt x="219" y="2"/>
                    <a:pt x="172" y="2"/>
                  </a:cubicBezTo>
                  <a:cubicBezTo>
                    <a:pt x="125" y="2"/>
                    <a:pt x="82" y="2"/>
                    <a:pt x="51" y="2"/>
                  </a:cubicBezTo>
                  <a:cubicBezTo>
                    <a:pt x="35" y="2"/>
                    <a:pt x="23" y="2"/>
                    <a:pt x="14" y="2"/>
                  </a:cubicBezTo>
                  <a:cubicBezTo>
                    <a:pt x="10" y="1"/>
                    <a:pt x="6" y="1"/>
                    <a:pt x="4" y="1"/>
                  </a:cubicBezTo>
                  <a:cubicBezTo>
                    <a:pt x="2" y="1"/>
                    <a:pt x="0" y="1"/>
                    <a:pt x="0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6" y="1"/>
                    <a:pt x="10" y="0"/>
                    <a:pt x="14" y="0"/>
                  </a:cubicBezTo>
                  <a:cubicBezTo>
                    <a:pt x="23" y="0"/>
                    <a:pt x="35" y="0"/>
                    <a:pt x="51" y="0"/>
                  </a:cubicBezTo>
                  <a:cubicBezTo>
                    <a:pt x="82" y="0"/>
                    <a:pt x="125" y="0"/>
                    <a:pt x="172" y="0"/>
                  </a:cubicBezTo>
                  <a:cubicBezTo>
                    <a:pt x="219" y="0"/>
                    <a:pt x="262" y="0"/>
                    <a:pt x="293" y="0"/>
                  </a:cubicBezTo>
                  <a:cubicBezTo>
                    <a:pt x="309" y="0"/>
                    <a:pt x="321" y="0"/>
                    <a:pt x="330" y="0"/>
                  </a:cubicBezTo>
                  <a:cubicBezTo>
                    <a:pt x="334" y="1"/>
                    <a:pt x="338" y="1"/>
                    <a:pt x="340" y="1"/>
                  </a:cubicBezTo>
                  <a:cubicBezTo>
                    <a:pt x="343" y="1"/>
                    <a:pt x="344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-428227" y="4117218"/>
              <a:ext cx="719711" cy="7288"/>
            </a:xfrm>
            <a:custGeom>
              <a:rect b="b" l="l" r="r" t="t"/>
              <a:pathLst>
                <a:path extrusionOk="0" h="4" w="395">
                  <a:moveTo>
                    <a:pt x="395" y="2"/>
                  </a:moveTo>
                  <a:cubicBezTo>
                    <a:pt x="395" y="3"/>
                    <a:pt x="306" y="4"/>
                    <a:pt x="197" y="4"/>
                  </a:cubicBezTo>
                  <a:cubicBezTo>
                    <a:pt x="88" y="4"/>
                    <a:pt x="0" y="3"/>
                    <a:pt x="0" y="2"/>
                  </a:cubicBezTo>
                  <a:cubicBezTo>
                    <a:pt x="0" y="1"/>
                    <a:pt x="88" y="0"/>
                    <a:pt x="197" y="0"/>
                  </a:cubicBezTo>
                  <a:cubicBezTo>
                    <a:pt x="306" y="0"/>
                    <a:pt x="395" y="1"/>
                    <a:pt x="39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-428227" y="4195567"/>
              <a:ext cx="719711" cy="5466"/>
            </a:xfrm>
            <a:custGeom>
              <a:rect b="b" l="l" r="r" t="t"/>
              <a:pathLst>
                <a:path extrusionOk="0" h="3" w="395">
                  <a:moveTo>
                    <a:pt x="395" y="1"/>
                  </a:moveTo>
                  <a:cubicBezTo>
                    <a:pt x="395" y="2"/>
                    <a:pt x="306" y="3"/>
                    <a:pt x="197" y="3"/>
                  </a:cubicBezTo>
                  <a:cubicBezTo>
                    <a:pt x="88" y="3"/>
                    <a:pt x="0" y="2"/>
                    <a:pt x="0" y="1"/>
                  </a:cubicBezTo>
                  <a:cubicBezTo>
                    <a:pt x="0" y="1"/>
                    <a:pt x="88" y="0"/>
                    <a:pt x="197" y="0"/>
                  </a:cubicBezTo>
                  <a:cubicBezTo>
                    <a:pt x="306" y="0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-133055" y="4272093"/>
              <a:ext cx="424538" cy="5466"/>
            </a:xfrm>
            <a:custGeom>
              <a:rect b="b" l="l" r="r" t="t"/>
              <a:pathLst>
                <a:path extrusionOk="0" h="3" w="233">
                  <a:moveTo>
                    <a:pt x="233" y="2"/>
                  </a:moveTo>
                  <a:cubicBezTo>
                    <a:pt x="233" y="2"/>
                    <a:pt x="230" y="2"/>
                    <a:pt x="224" y="2"/>
                  </a:cubicBezTo>
                  <a:cubicBezTo>
                    <a:pt x="218" y="3"/>
                    <a:pt x="209" y="3"/>
                    <a:pt x="199" y="3"/>
                  </a:cubicBezTo>
                  <a:cubicBezTo>
                    <a:pt x="178" y="3"/>
                    <a:pt x="149" y="3"/>
                    <a:pt x="117" y="3"/>
                  </a:cubicBezTo>
                  <a:cubicBezTo>
                    <a:pt x="85" y="3"/>
                    <a:pt x="55" y="3"/>
                    <a:pt x="34" y="3"/>
                  </a:cubicBezTo>
                  <a:cubicBezTo>
                    <a:pt x="24" y="3"/>
                    <a:pt x="16" y="3"/>
                    <a:pt x="9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2"/>
                    <a:pt x="3" y="1"/>
                    <a:pt x="9" y="1"/>
                  </a:cubicBezTo>
                  <a:cubicBezTo>
                    <a:pt x="16" y="1"/>
                    <a:pt x="24" y="1"/>
                    <a:pt x="34" y="1"/>
                  </a:cubicBezTo>
                  <a:cubicBezTo>
                    <a:pt x="55" y="1"/>
                    <a:pt x="85" y="0"/>
                    <a:pt x="117" y="0"/>
                  </a:cubicBezTo>
                  <a:cubicBezTo>
                    <a:pt x="149" y="0"/>
                    <a:pt x="178" y="1"/>
                    <a:pt x="199" y="1"/>
                  </a:cubicBezTo>
                  <a:cubicBezTo>
                    <a:pt x="209" y="1"/>
                    <a:pt x="218" y="1"/>
                    <a:pt x="224" y="1"/>
                  </a:cubicBezTo>
                  <a:cubicBezTo>
                    <a:pt x="230" y="1"/>
                    <a:pt x="233" y="2"/>
                    <a:pt x="233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15"/>
          <p:cNvGrpSpPr/>
          <p:nvPr/>
        </p:nvGrpSpPr>
        <p:grpSpPr>
          <a:xfrm>
            <a:off x="-1241887" y="368837"/>
            <a:ext cx="1550567" cy="1051320"/>
            <a:chOff x="-872012" y="2723887"/>
            <a:chExt cx="1550567" cy="1051320"/>
          </a:xfrm>
        </p:grpSpPr>
        <p:sp>
          <p:nvSpPr>
            <p:cNvPr id="501" name="Google Shape;501;p15"/>
            <p:cNvSpPr/>
            <p:nvPr/>
          </p:nvSpPr>
          <p:spPr>
            <a:xfrm>
              <a:off x="-872012" y="2723887"/>
              <a:ext cx="1550567" cy="1051320"/>
            </a:xfrm>
            <a:custGeom>
              <a:rect b="b" l="l" r="r" t="t"/>
              <a:pathLst>
                <a:path extrusionOk="0" h="577" w="851">
                  <a:moveTo>
                    <a:pt x="850" y="576"/>
                  </a:moveTo>
                  <a:cubicBezTo>
                    <a:pt x="850" y="576"/>
                    <a:pt x="850" y="572"/>
                    <a:pt x="850" y="565"/>
                  </a:cubicBezTo>
                  <a:cubicBezTo>
                    <a:pt x="850" y="558"/>
                    <a:pt x="850" y="548"/>
                    <a:pt x="850" y="535"/>
                  </a:cubicBezTo>
                  <a:cubicBezTo>
                    <a:pt x="850" y="508"/>
                    <a:pt x="850" y="469"/>
                    <a:pt x="850" y="420"/>
                  </a:cubicBezTo>
                  <a:cubicBezTo>
                    <a:pt x="849" y="320"/>
                    <a:pt x="849" y="177"/>
                    <a:pt x="849" y="2"/>
                  </a:cubicBezTo>
                  <a:lnTo>
                    <a:pt x="850" y="3"/>
                  </a:lnTo>
                  <a:cubicBezTo>
                    <a:pt x="616" y="3"/>
                    <a:pt x="321" y="3"/>
                    <a:pt x="1" y="3"/>
                  </a:cubicBezTo>
                  <a:lnTo>
                    <a:pt x="1" y="3"/>
                  </a:lnTo>
                  <a:lnTo>
                    <a:pt x="3" y="2"/>
                  </a:lnTo>
                  <a:cubicBezTo>
                    <a:pt x="3" y="206"/>
                    <a:pt x="3" y="401"/>
                    <a:pt x="3" y="576"/>
                  </a:cubicBezTo>
                  <a:lnTo>
                    <a:pt x="1" y="574"/>
                  </a:lnTo>
                  <a:cubicBezTo>
                    <a:pt x="251" y="574"/>
                    <a:pt x="463" y="575"/>
                    <a:pt x="613" y="575"/>
                  </a:cubicBezTo>
                  <a:cubicBezTo>
                    <a:pt x="688" y="575"/>
                    <a:pt x="747" y="575"/>
                    <a:pt x="788" y="575"/>
                  </a:cubicBezTo>
                  <a:cubicBezTo>
                    <a:pt x="808" y="575"/>
                    <a:pt x="823" y="575"/>
                    <a:pt x="834" y="576"/>
                  </a:cubicBezTo>
                  <a:cubicBezTo>
                    <a:pt x="839" y="576"/>
                    <a:pt x="843" y="576"/>
                    <a:pt x="846" y="576"/>
                  </a:cubicBezTo>
                  <a:cubicBezTo>
                    <a:pt x="849" y="576"/>
                    <a:pt x="850" y="576"/>
                    <a:pt x="850" y="576"/>
                  </a:cubicBezTo>
                  <a:cubicBezTo>
                    <a:pt x="850" y="576"/>
                    <a:pt x="849" y="576"/>
                    <a:pt x="846" y="576"/>
                  </a:cubicBezTo>
                  <a:cubicBezTo>
                    <a:pt x="844" y="576"/>
                    <a:pt x="840" y="576"/>
                    <a:pt x="834" y="576"/>
                  </a:cubicBezTo>
                  <a:cubicBezTo>
                    <a:pt x="824" y="576"/>
                    <a:pt x="808" y="576"/>
                    <a:pt x="788" y="576"/>
                  </a:cubicBezTo>
                  <a:cubicBezTo>
                    <a:pt x="748" y="576"/>
                    <a:pt x="689" y="576"/>
                    <a:pt x="614" y="576"/>
                  </a:cubicBezTo>
                  <a:cubicBezTo>
                    <a:pt x="464" y="577"/>
                    <a:pt x="251" y="577"/>
                    <a:pt x="1" y="577"/>
                  </a:cubicBezTo>
                  <a:lnTo>
                    <a:pt x="0" y="577"/>
                  </a:lnTo>
                  <a:lnTo>
                    <a:pt x="0" y="576"/>
                  </a:lnTo>
                  <a:cubicBezTo>
                    <a:pt x="0" y="401"/>
                    <a:pt x="0" y="206"/>
                    <a:pt x="0" y="2"/>
                  </a:cubicBezTo>
                  <a:lnTo>
                    <a:pt x="0" y="0"/>
                  </a:lnTo>
                  <a:lnTo>
                    <a:pt x="1" y="0"/>
                  </a:lnTo>
                  <a:cubicBezTo>
                    <a:pt x="321" y="0"/>
                    <a:pt x="616" y="1"/>
                    <a:pt x="850" y="1"/>
                  </a:cubicBezTo>
                  <a:lnTo>
                    <a:pt x="851" y="1"/>
                  </a:lnTo>
                  <a:lnTo>
                    <a:pt x="851" y="2"/>
                  </a:lnTo>
                  <a:cubicBezTo>
                    <a:pt x="851" y="177"/>
                    <a:pt x="851" y="320"/>
                    <a:pt x="851" y="420"/>
                  </a:cubicBezTo>
                  <a:cubicBezTo>
                    <a:pt x="851" y="470"/>
                    <a:pt x="851" y="509"/>
                    <a:pt x="850" y="535"/>
                  </a:cubicBezTo>
                  <a:cubicBezTo>
                    <a:pt x="850" y="549"/>
                    <a:pt x="850" y="559"/>
                    <a:pt x="850" y="565"/>
                  </a:cubicBezTo>
                  <a:cubicBezTo>
                    <a:pt x="850" y="572"/>
                    <a:pt x="850" y="576"/>
                    <a:pt x="850" y="5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5"/>
            <p:cNvSpPr/>
            <p:nvPr/>
          </p:nvSpPr>
          <p:spPr>
            <a:xfrm>
              <a:off x="-870190" y="2818634"/>
              <a:ext cx="1545101" cy="5466"/>
            </a:xfrm>
            <a:custGeom>
              <a:rect b="b" l="l" r="r" t="t"/>
              <a:pathLst>
                <a:path extrusionOk="0" h="3" w="848">
                  <a:moveTo>
                    <a:pt x="0" y="1"/>
                  </a:moveTo>
                  <a:cubicBezTo>
                    <a:pt x="0" y="0"/>
                    <a:pt x="190" y="0"/>
                    <a:pt x="424" y="0"/>
                  </a:cubicBezTo>
                  <a:cubicBezTo>
                    <a:pt x="658" y="0"/>
                    <a:pt x="848" y="0"/>
                    <a:pt x="848" y="1"/>
                  </a:cubicBezTo>
                  <a:cubicBezTo>
                    <a:pt x="848" y="2"/>
                    <a:pt x="658" y="3"/>
                    <a:pt x="424" y="3"/>
                  </a:cubicBezTo>
                  <a:cubicBezTo>
                    <a:pt x="189" y="3"/>
                    <a:pt x="0" y="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-833749" y="2760328"/>
              <a:ext cx="25509" cy="25509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-791842" y="2760328"/>
              <a:ext cx="25509" cy="25509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cubicBezTo>
                    <a:pt x="14" y="8"/>
                    <a:pt x="14" y="10"/>
                    <a:pt x="13" y="11"/>
                  </a:cubicBezTo>
                  <a:cubicBezTo>
                    <a:pt x="12" y="12"/>
                    <a:pt x="12" y="12"/>
                    <a:pt x="11" y="13"/>
                  </a:cubicBezTo>
                  <a:cubicBezTo>
                    <a:pt x="9" y="13"/>
                    <a:pt x="8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3" y="12"/>
                    <a:pt x="1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1" y="5"/>
                    <a:pt x="1" y="4"/>
                  </a:cubicBezTo>
                  <a:cubicBezTo>
                    <a:pt x="2" y="3"/>
                    <a:pt x="3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11" y="1"/>
                  </a:cubicBezTo>
                  <a:cubicBezTo>
                    <a:pt x="13" y="1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-749935" y="2760328"/>
              <a:ext cx="25509" cy="25509"/>
            </a:xfrm>
            <a:custGeom>
              <a:rect b="b" l="l" r="r" t="t"/>
              <a:pathLst>
                <a:path extrusionOk="0" h="14" w="14">
                  <a:moveTo>
                    <a:pt x="14" y="7"/>
                  </a:moveTo>
                  <a:cubicBezTo>
                    <a:pt x="14" y="8"/>
                    <a:pt x="14" y="10"/>
                    <a:pt x="13" y="11"/>
                  </a:cubicBezTo>
                  <a:cubicBezTo>
                    <a:pt x="12" y="12"/>
                    <a:pt x="11" y="12"/>
                    <a:pt x="10" y="13"/>
                  </a:cubicBezTo>
                  <a:cubicBezTo>
                    <a:pt x="9" y="13"/>
                    <a:pt x="8" y="14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3" y="12"/>
                    <a:pt x="1" y="12"/>
                    <a:pt x="1" y="11"/>
                  </a:cubicBezTo>
                  <a:cubicBezTo>
                    <a:pt x="0" y="10"/>
                    <a:pt x="0" y="8"/>
                    <a:pt x="0" y="7"/>
                  </a:cubicBezTo>
                  <a:cubicBezTo>
                    <a:pt x="0" y="6"/>
                    <a:pt x="1" y="5"/>
                    <a:pt x="1" y="4"/>
                  </a:cubicBezTo>
                  <a:cubicBezTo>
                    <a:pt x="2" y="3"/>
                    <a:pt x="3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9" y="0"/>
                    <a:pt x="10" y="1"/>
                  </a:cubicBezTo>
                  <a:cubicBezTo>
                    <a:pt x="11" y="1"/>
                    <a:pt x="12" y="3"/>
                    <a:pt x="13" y="4"/>
                  </a:cubicBezTo>
                  <a:cubicBezTo>
                    <a:pt x="14" y="5"/>
                    <a:pt x="14" y="6"/>
                    <a:pt x="14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5"/>
            <p:cNvSpPr/>
            <p:nvPr/>
          </p:nvSpPr>
          <p:spPr>
            <a:xfrm>
              <a:off x="-737180" y="2929779"/>
              <a:ext cx="413606" cy="415426"/>
            </a:xfrm>
            <a:custGeom>
              <a:rect b="b" l="l" r="r" t="t"/>
              <a:pathLst>
                <a:path extrusionOk="0" h="228" w="227">
                  <a:moveTo>
                    <a:pt x="0" y="0"/>
                  </a:moveTo>
                  <a:lnTo>
                    <a:pt x="227" y="0"/>
                  </a:lnTo>
                  <a:lnTo>
                    <a:pt x="227" y="228"/>
                  </a:lnTo>
                  <a:lnTo>
                    <a:pt x="0" y="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37075" lIns="90000" spcFirstLastPara="1" rIns="90000" wrap="square" tIns="37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5"/>
            <p:cNvSpPr/>
            <p:nvPr/>
          </p:nvSpPr>
          <p:spPr>
            <a:xfrm>
              <a:off x="-749922" y="3481553"/>
              <a:ext cx="194960" cy="196781"/>
            </a:xfrm>
            <a:custGeom>
              <a:rect b="b" l="l" r="r" t="t"/>
              <a:pathLst>
                <a:path extrusionOk="0" h="108" w="107">
                  <a:moveTo>
                    <a:pt x="0" y="0"/>
                  </a:moveTo>
                  <a:lnTo>
                    <a:pt x="107" y="0"/>
                  </a:lnTo>
                  <a:lnTo>
                    <a:pt x="107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5"/>
            <p:cNvSpPr/>
            <p:nvPr/>
          </p:nvSpPr>
          <p:spPr>
            <a:xfrm>
              <a:off x="-398266" y="3481553"/>
              <a:ext cx="194960" cy="196781"/>
            </a:xfrm>
            <a:custGeom>
              <a:rect b="b" l="l" r="r" t="t"/>
              <a:pathLst>
                <a:path extrusionOk="0" h="108" w="107">
                  <a:moveTo>
                    <a:pt x="0" y="0"/>
                  </a:moveTo>
                  <a:lnTo>
                    <a:pt x="107" y="0"/>
                  </a:lnTo>
                  <a:lnTo>
                    <a:pt x="107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5"/>
            <p:cNvSpPr/>
            <p:nvPr/>
          </p:nvSpPr>
          <p:spPr>
            <a:xfrm>
              <a:off x="-46610" y="3481553"/>
              <a:ext cx="194960" cy="196781"/>
            </a:xfrm>
            <a:custGeom>
              <a:rect b="b" l="l" r="r" t="t"/>
              <a:pathLst>
                <a:path extrusionOk="0" h="108" w="107">
                  <a:moveTo>
                    <a:pt x="0" y="0"/>
                  </a:moveTo>
                  <a:lnTo>
                    <a:pt x="107" y="0"/>
                  </a:lnTo>
                  <a:lnTo>
                    <a:pt x="107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305046" y="3481553"/>
              <a:ext cx="194960" cy="196781"/>
            </a:xfrm>
            <a:custGeom>
              <a:rect b="b" l="l" r="r" t="t"/>
              <a:pathLst>
                <a:path extrusionOk="0" h="108" w="107">
                  <a:moveTo>
                    <a:pt x="0" y="0"/>
                  </a:moveTo>
                  <a:lnTo>
                    <a:pt x="107" y="0"/>
                  </a:lnTo>
                  <a:lnTo>
                    <a:pt x="107" y="108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-215912" y="3184118"/>
              <a:ext cx="719711" cy="7288"/>
            </a:xfrm>
            <a:custGeom>
              <a:rect b="b" l="l" r="r" t="t"/>
              <a:pathLst>
                <a:path extrusionOk="0" h="4" w="395">
                  <a:moveTo>
                    <a:pt x="395" y="2"/>
                  </a:moveTo>
                  <a:cubicBezTo>
                    <a:pt x="395" y="3"/>
                    <a:pt x="306" y="4"/>
                    <a:pt x="197" y="4"/>
                  </a:cubicBezTo>
                  <a:cubicBezTo>
                    <a:pt x="88" y="4"/>
                    <a:pt x="0" y="3"/>
                    <a:pt x="0" y="2"/>
                  </a:cubicBezTo>
                  <a:cubicBezTo>
                    <a:pt x="0" y="1"/>
                    <a:pt x="88" y="0"/>
                    <a:pt x="197" y="0"/>
                  </a:cubicBezTo>
                  <a:cubicBezTo>
                    <a:pt x="306" y="0"/>
                    <a:pt x="395" y="1"/>
                    <a:pt x="39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-215912" y="3262467"/>
              <a:ext cx="719711" cy="5466"/>
            </a:xfrm>
            <a:custGeom>
              <a:rect b="b" l="l" r="r" t="t"/>
              <a:pathLst>
                <a:path extrusionOk="0" h="3" w="395">
                  <a:moveTo>
                    <a:pt x="395" y="1"/>
                  </a:moveTo>
                  <a:cubicBezTo>
                    <a:pt x="395" y="2"/>
                    <a:pt x="306" y="3"/>
                    <a:pt x="197" y="3"/>
                  </a:cubicBezTo>
                  <a:cubicBezTo>
                    <a:pt x="88" y="3"/>
                    <a:pt x="0" y="2"/>
                    <a:pt x="0" y="1"/>
                  </a:cubicBezTo>
                  <a:cubicBezTo>
                    <a:pt x="0" y="1"/>
                    <a:pt x="88" y="0"/>
                    <a:pt x="197" y="0"/>
                  </a:cubicBezTo>
                  <a:cubicBezTo>
                    <a:pt x="306" y="0"/>
                    <a:pt x="395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-215912" y="3338993"/>
              <a:ext cx="424538" cy="5466"/>
            </a:xfrm>
            <a:custGeom>
              <a:rect b="b" l="l" r="r" t="t"/>
              <a:pathLst>
                <a:path extrusionOk="0" h="3" w="233">
                  <a:moveTo>
                    <a:pt x="233" y="2"/>
                  </a:moveTo>
                  <a:cubicBezTo>
                    <a:pt x="233" y="2"/>
                    <a:pt x="230" y="2"/>
                    <a:pt x="224" y="2"/>
                  </a:cubicBezTo>
                  <a:cubicBezTo>
                    <a:pt x="218" y="3"/>
                    <a:pt x="209" y="3"/>
                    <a:pt x="199" y="3"/>
                  </a:cubicBezTo>
                  <a:cubicBezTo>
                    <a:pt x="178" y="3"/>
                    <a:pt x="149" y="3"/>
                    <a:pt x="117" y="3"/>
                  </a:cubicBezTo>
                  <a:cubicBezTo>
                    <a:pt x="85" y="3"/>
                    <a:pt x="55" y="3"/>
                    <a:pt x="34" y="3"/>
                  </a:cubicBezTo>
                  <a:cubicBezTo>
                    <a:pt x="24" y="3"/>
                    <a:pt x="16" y="3"/>
                    <a:pt x="9" y="2"/>
                  </a:cubicBezTo>
                  <a:cubicBezTo>
                    <a:pt x="3" y="2"/>
                    <a:pt x="0" y="2"/>
                    <a:pt x="0" y="2"/>
                  </a:cubicBezTo>
                  <a:cubicBezTo>
                    <a:pt x="0" y="2"/>
                    <a:pt x="3" y="1"/>
                    <a:pt x="9" y="1"/>
                  </a:cubicBezTo>
                  <a:cubicBezTo>
                    <a:pt x="16" y="1"/>
                    <a:pt x="24" y="1"/>
                    <a:pt x="34" y="1"/>
                  </a:cubicBezTo>
                  <a:cubicBezTo>
                    <a:pt x="55" y="1"/>
                    <a:pt x="85" y="0"/>
                    <a:pt x="117" y="0"/>
                  </a:cubicBezTo>
                  <a:cubicBezTo>
                    <a:pt x="149" y="0"/>
                    <a:pt x="178" y="1"/>
                    <a:pt x="199" y="1"/>
                  </a:cubicBezTo>
                  <a:cubicBezTo>
                    <a:pt x="209" y="1"/>
                    <a:pt x="218" y="1"/>
                    <a:pt x="224" y="1"/>
                  </a:cubicBezTo>
                  <a:cubicBezTo>
                    <a:pt x="230" y="1"/>
                    <a:pt x="233" y="2"/>
                    <a:pt x="233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15"/>
          <p:cNvGrpSpPr/>
          <p:nvPr/>
        </p:nvGrpSpPr>
        <p:grpSpPr>
          <a:xfrm flipH="1">
            <a:off x="-1081345" y="113250"/>
            <a:ext cx="1629907" cy="509054"/>
            <a:chOff x="5401930" y="789587"/>
            <a:chExt cx="1629907" cy="509054"/>
          </a:xfrm>
        </p:grpSpPr>
        <p:sp>
          <p:nvSpPr>
            <p:cNvPr id="515" name="Google Shape;515;p15"/>
            <p:cNvSpPr/>
            <p:nvPr/>
          </p:nvSpPr>
          <p:spPr>
            <a:xfrm>
              <a:off x="5401930" y="1244155"/>
              <a:ext cx="54486" cy="54486"/>
            </a:xfrm>
            <a:custGeom>
              <a:rect b="b" l="l" r="r" t="t"/>
              <a:pathLst>
                <a:path extrusionOk="0" h="35" w="35">
                  <a:moveTo>
                    <a:pt x="35" y="17"/>
                  </a:moveTo>
                  <a:cubicBezTo>
                    <a:pt x="35" y="27"/>
                    <a:pt x="27" y="35"/>
                    <a:pt x="17" y="35"/>
                  </a:cubicBezTo>
                  <a:cubicBezTo>
                    <a:pt x="8" y="35"/>
                    <a:pt x="0" y="2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5423724" y="789587"/>
              <a:ext cx="1608112" cy="470135"/>
            </a:xfrm>
            <a:custGeom>
              <a:rect b="b" l="l" r="r" t="t"/>
              <a:pathLst>
                <a:path extrusionOk="0" h="302" w="1033">
                  <a:moveTo>
                    <a:pt x="6" y="302"/>
                  </a:moveTo>
                  <a:lnTo>
                    <a:pt x="0" y="302"/>
                  </a:lnTo>
                  <a:lnTo>
                    <a:pt x="0" y="96"/>
                  </a:lnTo>
                  <a:cubicBezTo>
                    <a:pt x="0" y="43"/>
                    <a:pt x="43" y="0"/>
                    <a:pt x="95" y="0"/>
                  </a:cubicBezTo>
                  <a:lnTo>
                    <a:pt x="937" y="0"/>
                  </a:lnTo>
                  <a:cubicBezTo>
                    <a:pt x="990" y="0"/>
                    <a:pt x="1033" y="43"/>
                    <a:pt x="1033" y="96"/>
                  </a:cubicBezTo>
                  <a:lnTo>
                    <a:pt x="1033" y="129"/>
                  </a:lnTo>
                  <a:lnTo>
                    <a:pt x="1026" y="129"/>
                  </a:lnTo>
                  <a:lnTo>
                    <a:pt x="1026" y="96"/>
                  </a:lnTo>
                  <a:cubicBezTo>
                    <a:pt x="1026" y="47"/>
                    <a:pt x="986" y="7"/>
                    <a:pt x="937" y="7"/>
                  </a:cubicBezTo>
                  <a:lnTo>
                    <a:pt x="95" y="7"/>
                  </a:lnTo>
                  <a:cubicBezTo>
                    <a:pt x="46" y="7"/>
                    <a:pt x="6" y="47"/>
                    <a:pt x="6" y="96"/>
                  </a:cubicBezTo>
                  <a:lnTo>
                    <a:pt x="6" y="3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15"/>
          <p:cNvGrpSpPr/>
          <p:nvPr/>
        </p:nvGrpSpPr>
        <p:grpSpPr>
          <a:xfrm>
            <a:off x="7816037" y="4031738"/>
            <a:ext cx="1922275" cy="1637403"/>
            <a:chOff x="7816037" y="3726938"/>
            <a:chExt cx="1922275" cy="1637403"/>
          </a:xfrm>
        </p:grpSpPr>
        <p:grpSp>
          <p:nvGrpSpPr>
            <p:cNvPr id="518" name="Google Shape;518;p15"/>
            <p:cNvGrpSpPr/>
            <p:nvPr/>
          </p:nvGrpSpPr>
          <p:grpSpPr>
            <a:xfrm>
              <a:off x="8672408" y="4604012"/>
              <a:ext cx="521107" cy="335256"/>
              <a:chOff x="9601058" y="4286612"/>
              <a:chExt cx="521107" cy="335256"/>
            </a:xfrm>
          </p:grpSpPr>
          <p:sp>
            <p:nvSpPr>
              <p:cNvPr id="519" name="Google Shape;519;p15"/>
              <p:cNvSpPr/>
              <p:nvPr/>
            </p:nvSpPr>
            <p:spPr>
              <a:xfrm>
                <a:off x="9601058" y="4286612"/>
                <a:ext cx="61950" cy="67416"/>
              </a:xfrm>
              <a:custGeom>
                <a:rect b="b" l="l" r="r" t="t"/>
                <a:pathLst>
                  <a:path extrusionOk="0" h="37" w="34">
                    <a:moveTo>
                      <a:pt x="0" y="19"/>
                    </a:moveTo>
                    <a:cubicBezTo>
                      <a:pt x="0" y="9"/>
                      <a:pt x="7" y="0"/>
                      <a:pt x="17" y="0"/>
                    </a:cubicBezTo>
                    <a:cubicBezTo>
                      <a:pt x="26" y="0"/>
                      <a:pt x="34" y="9"/>
                      <a:pt x="34" y="19"/>
                    </a:cubicBezTo>
                    <a:cubicBezTo>
                      <a:pt x="34" y="29"/>
                      <a:pt x="26" y="37"/>
                      <a:pt x="17" y="37"/>
                    </a:cubicBezTo>
                    <a:cubicBezTo>
                      <a:pt x="7" y="37"/>
                      <a:pt x="0" y="29"/>
                      <a:pt x="0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5"/>
              <p:cNvSpPr/>
              <p:nvPr/>
            </p:nvSpPr>
            <p:spPr>
              <a:xfrm>
                <a:off x="9632033" y="4313943"/>
                <a:ext cx="490132" cy="307926"/>
              </a:xfrm>
              <a:custGeom>
                <a:rect b="b" l="l" r="r" t="t"/>
                <a:pathLst>
                  <a:path extrusionOk="0" h="169" w="269">
                    <a:moveTo>
                      <a:pt x="0" y="0"/>
                    </a:moveTo>
                    <a:lnTo>
                      <a:pt x="58" y="0"/>
                    </a:lnTo>
                    <a:cubicBezTo>
                      <a:pt x="111" y="0"/>
                      <a:pt x="154" y="46"/>
                      <a:pt x="154" y="102"/>
                    </a:cubicBezTo>
                    <a:cubicBezTo>
                      <a:pt x="154" y="139"/>
                      <a:pt x="156" y="162"/>
                      <a:pt x="187" y="162"/>
                    </a:cubicBezTo>
                    <a:lnTo>
                      <a:pt x="269" y="162"/>
                    </a:lnTo>
                    <a:lnTo>
                      <a:pt x="269" y="169"/>
                    </a:lnTo>
                    <a:lnTo>
                      <a:pt x="187" y="169"/>
                    </a:lnTo>
                    <a:cubicBezTo>
                      <a:pt x="148" y="169"/>
                      <a:pt x="148" y="134"/>
                      <a:pt x="148" y="102"/>
                    </a:cubicBezTo>
                    <a:cubicBezTo>
                      <a:pt x="148" y="50"/>
                      <a:pt x="108" y="7"/>
                      <a:pt x="58" y="7"/>
                    </a:cubicBez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1" name="Google Shape;521;p15"/>
            <p:cNvGrpSpPr/>
            <p:nvPr/>
          </p:nvGrpSpPr>
          <p:grpSpPr>
            <a:xfrm>
              <a:off x="8672411" y="3726938"/>
              <a:ext cx="1065901" cy="619495"/>
              <a:chOff x="-192639" y="64613"/>
              <a:chExt cx="1065901" cy="619495"/>
            </a:xfrm>
          </p:grpSpPr>
          <p:sp>
            <p:nvSpPr>
              <p:cNvPr id="522" name="Google Shape;522;p15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9" name="Google Shape;529;p15"/>
            <p:cNvSpPr/>
            <p:nvPr/>
          </p:nvSpPr>
          <p:spPr>
            <a:xfrm>
              <a:off x="7816037" y="4557175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" name="Google Shape;53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3" name="Google Shape;533;p16"/>
          <p:cNvSpPr txBox="1"/>
          <p:nvPr>
            <p:ph idx="1" type="subTitle"/>
          </p:nvPr>
        </p:nvSpPr>
        <p:spPr>
          <a:xfrm>
            <a:off x="713225" y="3113225"/>
            <a:ext cx="24534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4" name="Google Shape;534;p16"/>
          <p:cNvSpPr txBox="1"/>
          <p:nvPr>
            <p:ph idx="2" type="subTitle"/>
          </p:nvPr>
        </p:nvSpPr>
        <p:spPr>
          <a:xfrm>
            <a:off x="3345334" y="3113225"/>
            <a:ext cx="24534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5" name="Google Shape;535;p16"/>
          <p:cNvSpPr txBox="1"/>
          <p:nvPr>
            <p:ph idx="3" type="subTitle"/>
          </p:nvPr>
        </p:nvSpPr>
        <p:spPr>
          <a:xfrm>
            <a:off x="5977452" y="3113225"/>
            <a:ext cx="24534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16"/>
          <p:cNvSpPr txBox="1"/>
          <p:nvPr>
            <p:ph idx="4" type="subTitle"/>
          </p:nvPr>
        </p:nvSpPr>
        <p:spPr>
          <a:xfrm>
            <a:off x="713225" y="2694750"/>
            <a:ext cx="24534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37" name="Google Shape;537;p16"/>
          <p:cNvSpPr txBox="1"/>
          <p:nvPr>
            <p:ph idx="5" type="subTitle"/>
          </p:nvPr>
        </p:nvSpPr>
        <p:spPr>
          <a:xfrm>
            <a:off x="3345339" y="2694750"/>
            <a:ext cx="24534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38" name="Google Shape;538;p16"/>
          <p:cNvSpPr txBox="1"/>
          <p:nvPr>
            <p:ph idx="6" type="subTitle"/>
          </p:nvPr>
        </p:nvSpPr>
        <p:spPr>
          <a:xfrm>
            <a:off x="5977452" y="2694750"/>
            <a:ext cx="24534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539" name="Google Shape;539;p16"/>
          <p:cNvGrpSpPr/>
          <p:nvPr/>
        </p:nvGrpSpPr>
        <p:grpSpPr>
          <a:xfrm>
            <a:off x="8672408" y="4756412"/>
            <a:ext cx="521107" cy="335256"/>
            <a:chOff x="9601058" y="4286612"/>
            <a:chExt cx="521107" cy="335256"/>
          </a:xfrm>
        </p:grpSpPr>
        <p:sp>
          <p:nvSpPr>
            <p:cNvPr id="540" name="Google Shape;540;p16"/>
            <p:cNvSpPr/>
            <p:nvPr/>
          </p:nvSpPr>
          <p:spPr>
            <a:xfrm>
              <a:off x="9601058" y="4286612"/>
              <a:ext cx="61950" cy="67416"/>
            </a:xfrm>
            <a:custGeom>
              <a:rect b="b" l="l" r="r" t="t"/>
              <a:pathLst>
                <a:path extrusionOk="0" h="37" w="34">
                  <a:moveTo>
                    <a:pt x="0" y="19"/>
                  </a:moveTo>
                  <a:cubicBezTo>
                    <a:pt x="0" y="9"/>
                    <a:pt x="7" y="0"/>
                    <a:pt x="17" y="0"/>
                  </a:cubicBezTo>
                  <a:cubicBezTo>
                    <a:pt x="26" y="0"/>
                    <a:pt x="34" y="9"/>
                    <a:pt x="34" y="19"/>
                  </a:cubicBezTo>
                  <a:cubicBezTo>
                    <a:pt x="34" y="29"/>
                    <a:pt x="26" y="37"/>
                    <a:pt x="17" y="37"/>
                  </a:cubicBezTo>
                  <a:cubicBezTo>
                    <a:pt x="7" y="37"/>
                    <a:pt x="0" y="29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9632033" y="4313943"/>
              <a:ext cx="490132" cy="307926"/>
            </a:xfrm>
            <a:custGeom>
              <a:rect b="b" l="l" r="r" t="t"/>
              <a:pathLst>
                <a:path extrusionOk="0" h="169" w="269">
                  <a:moveTo>
                    <a:pt x="0" y="0"/>
                  </a:moveTo>
                  <a:lnTo>
                    <a:pt x="58" y="0"/>
                  </a:lnTo>
                  <a:cubicBezTo>
                    <a:pt x="111" y="0"/>
                    <a:pt x="154" y="46"/>
                    <a:pt x="154" y="102"/>
                  </a:cubicBezTo>
                  <a:cubicBezTo>
                    <a:pt x="154" y="139"/>
                    <a:pt x="156" y="162"/>
                    <a:pt x="187" y="162"/>
                  </a:cubicBezTo>
                  <a:lnTo>
                    <a:pt x="269" y="162"/>
                  </a:lnTo>
                  <a:lnTo>
                    <a:pt x="269" y="169"/>
                  </a:lnTo>
                  <a:lnTo>
                    <a:pt x="187" y="169"/>
                  </a:lnTo>
                  <a:cubicBezTo>
                    <a:pt x="148" y="169"/>
                    <a:pt x="148" y="134"/>
                    <a:pt x="148" y="102"/>
                  </a:cubicBezTo>
                  <a:cubicBezTo>
                    <a:pt x="148" y="50"/>
                    <a:pt x="108" y="7"/>
                    <a:pt x="58" y="7"/>
                  </a:cubicBez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15825" lIns="90000" spcFirstLastPara="1" rIns="90000" wrap="square" tIns="15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16"/>
          <p:cNvGrpSpPr/>
          <p:nvPr/>
        </p:nvGrpSpPr>
        <p:grpSpPr>
          <a:xfrm>
            <a:off x="-1105181" y="273787"/>
            <a:ext cx="10843493" cy="4225046"/>
            <a:chOff x="-1105181" y="273787"/>
            <a:chExt cx="10843493" cy="4225046"/>
          </a:xfrm>
        </p:grpSpPr>
        <p:grpSp>
          <p:nvGrpSpPr>
            <p:cNvPr id="543" name="Google Shape;543;p16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544" name="Google Shape;544;p16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6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6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6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6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6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6" name="Google Shape;556;p16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557" name="Google Shape;557;p16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0" name="Google Shape;570;p16"/>
            <p:cNvGrpSpPr/>
            <p:nvPr/>
          </p:nvGrpSpPr>
          <p:grpSpPr>
            <a:xfrm>
              <a:off x="8672411" y="3879338"/>
              <a:ext cx="1065901" cy="619495"/>
              <a:chOff x="-192639" y="64613"/>
              <a:chExt cx="1065901" cy="619495"/>
            </a:xfrm>
          </p:grpSpPr>
          <p:sp>
            <p:nvSpPr>
              <p:cNvPr id="571" name="Google Shape;571;p16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8" name="Google Shape;578;p16"/>
          <p:cNvGrpSpPr/>
          <p:nvPr/>
        </p:nvGrpSpPr>
        <p:grpSpPr>
          <a:xfrm>
            <a:off x="-190973" y="-451649"/>
            <a:ext cx="9632271" cy="5968389"/>
            <a:chOff x="-190973" y="-451649"/>
            <a:chExt cx="9632271" cy="5968389"/>
          </a:xfrm>
        </p:grpSpPr>
        <p:grpSp>
          <p:nvGrpSpPr>
            <p:cNvPr id="579" name="Google Shape;579;p16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580" name="Google Shape;580;p16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rect b="b" l="l" r="r" t="t"/>
                <a:pathLst>
                  <a:path extrusionOk="0" h="100" w="99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rect b="b" l="l" r="r" t="t"/>
                <a:pathLst>
                  <a:path extrusionOk="0" h="270" w="27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rect b="b" l="l" r="r" t="t"/>
                <a:pathLst>
                  <a:path extrusionOk="0" h="101" w="102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rect b="b" l="l" r="r" t="t"/>
                <a:pathLst>
                  <a:path extrusionOk="0" h="274" w="273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4" name="Google Shape;584;p16"/>
            <p:cNvSpPr/>
            <p:nvPr/>
          </p:nvSpPr>
          <p:spPr>
            <a:xfrm>
              <a:off x="8544623" y="-451649"/>
              <a:ext cx="896675" cy="896675"/>
            </a:xfrm>
            <a:custGeom>
              <a:rect b="b" l="l" r="r" t="t"/>
              <a:pathLst>
                <a:path extrusionOk="0" h="493" w="493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816037" y="4709575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6" name="Google Shape;58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9" name="Google Shape;589;p17"/>
          <p:cNvSpPr txBox="1"/>
          <p:nvPr>
            <p:ph idx="1" type="subTitle"/>
          </p:nvPr>
        </p:nvSpPr>
        <p:spPr>
          <a:xfrm>
            <a:off x="1710425" y="1958450"/>
            <a:ext cx="2736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17"/>
          <p:cNvSpPr txBox="1"/>
          <p:nvPr>
            <p:ph idx="2" type="subTitle"/>
          </p:nvPr>
        </p:nvSpPr>
        <p:spPr>
          <a:xfrm>
            <a:off x="5696152" y="1958450"/>
            <a:ext cx="2736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17"/>
          <p:cNvSpPr txBox="1"/>
          <p:nvPr>
            <p:ph idx="3" type="subTitle"/>
          </p:nvPr>
        </p:nvSpPr>
        <p:spPr>
          <a:xfrm>
            <a:off x="1710425" y="3565300"/>
            <a:ext cx="2736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17"/>
          <p:cNvSpPr txBox="1"/>
          <p:nvPr>
            <p:ph idx="4" type="subTitle"/>
          </p:nvPr>
        </p:nvSpPr>
        <p:spPr>
          <a:xfrm>
            <a:off x="5696152" y="3565300"/>
            <a:ext cx="27366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17"/>
          <p:cNvSpPr txBox="1"/>
          <p:nvPr>
            <p:ph idx="5" type="subTitle"/>
          </p:nvPr>
        </p:nvSpPr>
        <p:spPr>
          <a:xfrm>
            <a:off x="1710426" y="1649250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94" name="Google Shape;594;p17"/>
          <p:cNvSpPr txBox="1"/>
          <p:nvPr>
            <p:ph idx="6" type="subTitle"/>
          </p:nvPr>
        </p:nvSpPr>
        <p:spPr>
          <a:xfrm>
            <a:off x="1710426" y="3256125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95" name="Google Shape;595;p17"/>
          <p:cNvSpPr txBox="1"/>
          <p:nvPr>
            <p:ph idx="7" type="subTitle"/>
          </p:nvPr>
        </p:nvSpPr>
        <p:spPr>
          <a:xfrm>
            <a:off x="5696127" y="1649250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96" name="Google Shape;596;p17"/>
          <p:cNvSpPr txBox="1"/>
          <p:nvPr>
            <p:ph idx="8" type="subTitle"/>
          </p:nvPr>
        </p:nvSpPr>
        <p:spPr>
          <a:xfrm>
            <a:off x="5696127" y="3256125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597" name="Google Shape;597;p17"/>
          <p:cNvGrpSpPr/>
          <p:nvPr/>
        </p:nvGrpSpPr>
        <p:grpSpPr>
          <a:xfrm>
            <a:off x="8685438" y="257187"/>
            <a:ext cx="1864286" cy="2073133"/>
            <a:chOff x="8685438" y="257187"/>
            <a:chExt cx="1864286" cy="2073133"/>
          </a:xfrm>
        </p:grpSpPr>
        <p:grpSp>
          <p:nvGrpSpPr>
            <p:cNvPr id="598" name="Google Shape;598;p17"/>
            <p:cNvGrpSpPr/>
            <p:nvPr/>
          </p:nvGrpSpPr>
          <p:grpSpPr>
            <a:xfrm>
              <a:off x="8795082" y="1612434"/>
              <a:ext cx="1754642" cy="717886"/>
              <a:chOff x="-1340531" y="3895472"/>
              <a:chExt cx="1754642" cy="717886"/>
            </a:xfrm>
          </p:grpSpPr>
          <p:sp>
            <p:nvSpPr>
              <p:cNvPr id="599" name="Google Shape;599;p17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17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17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17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17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17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17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17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17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17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17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17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11" name="Google Shape;611;p17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612" name="Google Shape;612;p17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17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17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17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17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17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17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17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17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17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17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17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17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25" name="Google Shape;625;p17"/>
          <p:cNvGrpSpPr/>
          <p:nvPr/>
        </p:nvGrpSpPr>
        <p:grpSpPr>
          <a:xfrm>
            <a:off x="-110481" y="-179977"/>
            <a:ext cx="8691573" cy="5474520"/>
            <a:chOff x="-110481" y="-179977"/>
            <a:chExt cx="8691573" cy="5474520"/>
          </a:xfrm>
        </p:grpSpPr>
        <p:grpSp>
          <p:nvGrpSpPr>
            <p:cNvPr id="626" name="Google Shape;626;p17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627" name="Google Shape;627;p17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rect b="b" l="l" r="r" t="t"/>
                <a:pathLst>
                  <a:path extrusionOk="0" h="35" w="35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17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rect b="b" l="l" r="r" t="t"/>
                <a:pathLst>
                  <a:path extrusionOk="0" h="149" w="397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8625" lIns="90000" spcFirstLastPara="1" rIns="90000" wrap="square" tIns="8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9" name="Google Shape;629;p17"/>
            <p:cNvGrpSpPr/>
            <p:nvPr/>
          </p:nvGrpSpPr>
          <p:grpSpPr>
            <a:xfrm>
              <a:off x="-110481" y="4410851"/>
              <a:ext cx="728821" cy="883693"/>
              <a:chOff x="-110481" y="4410851"/>
              <a:chExt cx="728821" cy="883693"/>
            </a:xfrm>
          </p:grpSpPr>
          <p:grpSp>
            <p:nvGrpSpPr>
              <p:cNvPr id="630" name="Google Shape;630;p17"/>
              <p:cNvGrpSpPr/>
              <p:nvPr/>
            </p:nvGrpSpPr>
            <p:grpSpPr>
              <a:xfrm flipH="1">
                <a:off x="-110481" y="4959287"/>
                <a:ext cx="521107" cy="335256"/>
                <a:chOff x="488808" y="2271112"/>
                <a:chExt cx="521107" cy="335256"/>
              </a:xfrm>
            </p:grpSpPr>
            <p:sp>
              <p:nvSpPr>
                <p:cNvPr id="631" name="Google Shape;631;p17"/>
                <p:cNvSpPr/>
                <p:nvPr/>
              </p:nvSpPr>
              <p:spPr>
                <a:xfrm>
                  <a:off x="488808" y="2271112"/>
                  <a:ext cx="61950" cy="67416"/>
                </a:xfrm>
                <a:custGeom>
                  <a:rect b="b" l="l" r="r" t="t"/>
                  <a:pathLst>
                    <a:path extrusionOk="0" h="37" w="34">
                      <a:moveTo>
                        <a:pt x="0" y="19"/>
                      </a:moveTo>
                      <a:cubicBezTo>
                        <a:pt x="0" y="9"/>
                        <a:pt x="7" y="0"/>
                        <a:pt x="17" y="0"/>
                      </a:cubicBezTo>
                      <a:cubicBezTo>
                        <a:pt x="26" y="0"/>
                        <a:pt x="34" y="9"/>
                        <a:pt x="34" y="19"/>
                      </a:cubicBezTo>
                      <a:cubicBezTo>
                        <a:pt x="34" y="29"/>
                        <a:pt x="26" y="37"/>
                        <a:pt x="17" y="37"/>
                      </a:cubicBezTo>
                      <a:cubicBezTo>
                        <a:pt x="7" y="37"/>
                        <a:pt x="0" y="29"/>
                        <a:pt x="0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519783" y="2298443"/>
                  <a:ext cx="490132" cy="307926"/>
                </a:xfrm>
                <a:custGeom>
                  <a:rect b="b" l="l" r="r" t="t"/>
                  <a:pathLst>
                    <a:path extrusionOk="0" h="169" w="269">
                      <a:moveTo>
                        <a:pt x="0" y="0"/>
                      </a:moveTo>
                      <a:lnTo>
                        <a:pt x="58" y="0"/>
                      </a:lnTo>
                      <a:cubicBezTo>
                        <a:pt x="111" y="0"/>
                        <a:pt x="154" y="46"/>
                        <a:pt x="154" y="102"/>
                      </a:cubicBezTo>
                      <a:cubicBezTo>
                        <a:pt x="154" y="139"/>
                        <a:pt x="156" y="162"/>
                        <a:pt x="187" y="162"/>
                      </a:cubicBezTo>
                      <a:lnTo>
                        <a:pt x="269" y="162"/>
                      </a:lnTo>
                      <a:lnTo>
                        <a:pt x="269" y="169"/>
                      </a:lnTo>
                      <a:lnTo>
                        <a:pt x="187" y="169"/>
                      </a:lnTo>
                      <a:cubicBezTo>
                        <a:pt x="148" y="169"/>
                        <a:pt x="148" y="134"/>
                        <a:pt x="148" y="102"/>
                      </a:cubicBezTo>
                      <a:cubicBezTo>
                        <a:pt x="148" y="50"/>
                        <a:pt x="108" y="7"/>
                        <a:pt x="58" y="7"/>
                      </a:cubicBez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3" name="Google Shape;633;p17"/>
              <p:cNvSpPr/>
              <p:nvPr/>
            </p:nvSpPr>
            <p:spPr>
              <a:xfrm flipH="1">
                <a:off x="170115" y="4410851"/>
                <a:ext cx="448225" cy="448223"/>
              </a:xfrm>
              <a:custGeom>
                <a:rect b="b" l="l" r="r" t="t"/>
                <a:pathLst>
                  <a:path extrusionOk="0" h="246" w="246">
                    <a:moveTo>
                      <a:pt x="123" y="246"/>
                    </a:moveTo>
                    <a:lnTo>
                      <a:pt x="169" y="246"/>
                    </a:lnTo>
                    <a:cubicBezTo>
                      <a:pt x="211" y="246"/>
                      <a:pt x="246" y="212"/>
                      <a:pt x="246" y="170"/>
                    </a:cubicBezTo>
                    <a:lnTo>
                      <a:pt x="246" y="76"/>
                    </a:lnTo>
                    <a:cubicBezTo>
                      <a:pt x="246" y="34"/>
                      <a:pt x="211" y="0"/>
                      <a:pt x="169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170"/>
                    </a:lnTo>
                    <a:cubicBezTo>
                      <a:pt x="0" y="212"/>
                      <a:pt x="34" y="246"/>
                      <a:pt x="76" y="246"/>
                    </a:cubicBezTo>
                    <a:lnTo>
                      <a:pt x="123" y="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3550" lIns="90000" spcFirstLastPara="1" rIns="90000" wrap="square" tIns="43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17"/>
              <p:cNvSpPr/>
              <p:nvPr/>
            </p:nvSpPr>
            <p:spPr>
              <a:xfrm flipH="1">
                <a:off x="310413" y="4589412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7"/>
              <p:cNvSpPr/>
              <p:nvPr/>
            </p:nvSpPr>
            <p:spPr>
              <a:xfrm flipH="1">
                <a:off x="310413" y="4629497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7"/>
              <p:cNvSpPr/>
              <p:nvPr/>
            </p:nvSpPr>
            <p:spPr>
              <a:xfrm flipH="1">
                <a:off x="310413" y="4669582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7" name="Google Shape;637;p17"/>
          <p:cNvGrpSpPr/>
          <p:nvPr/>
        </p:nvGrpSpPr>
        <p:grpSpPr>
          <a:xfrm rot="4500040">
            <a:off x="-41687" y="313978"/>
            <a:ext cx="862723" cy="686639"/>
            <a:chOff x="163587" y="135917"/>
            <a:chExt cx="862749" cy="686659"/>
          </a:xfrm>
        </p:grpSpPr>
        <p:sp>
          <p:nvSpPr>
            <p:cNvPr id="638" name="Google Shape;638;p17"/>
            <p:cNvSpPr/>
            <p:nvPr/>
          </p:nvSpPr>
          <p:spPr>
            <a:xfrm>
              <a:off x="490652" y="288717"/>
              <a:ext cx="535683" cy="533859"/>
            </a:xfrm>
            <a:custGeom>
              <a:rect b="b" l="l" r="r" t="t"/>
              <a:pathLst>
                <a:path extrusionOk="0" h="293" w="294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163587" y="135917"/>
              <a:ext cx="275130" cy="276951"/>
            </a:xfrm>
            <a:custGeom>
              <a:rect b="b" l="l" r="r" t="t"/>
              <a:pathLst>
                <a:path extrusionOk="0" h="152" w="151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0" name="Google Shape;640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3" name="Google Shape;643;p18"/>
          <p:cNvSpPr txBox="1"/>
          <p:nvPr>
            <p:ph idx="1" type="subTitle"/>
          </p:nvPr>
        </p:nvSpPr>
        <p:spPr>
          <a:xfrm>
            <a:off x="725756" y="171015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4" name="Google Shape;644;p18"/>
          <p:cNvSpPr txBox="1"/>
          <p:nvPr>
            <p:ph idx="2" type="subTitle"/>
          </p:nvPr>
        </p:nvSpPr>
        <p:spPr>
          <a:xfrm>
            <a:off x="3579000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18"/>
          <p:cNvSpPr txBox="1"/>
          <p:nvPr>
            <p:ph idx="3" type="subTitle"/>
          </p:nvPr>
        </p:nvSpPr>
        <p:spPr>
          <a:xfrm>
            <a:off x="725756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6" name="Google Shape;646;p18"/>
          <p:cNvSpPr txBox="1"/>
          <p:nvPr>
            <p:ph idx="4" type="subTitle"/>
          </p:nvPr>
        </p:nvSpPr>
        <p:spPr>
          <a:xfrm>
            <a:off x="3579000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7" name="Google Shape;647;p18"/>
          <p:cNvSpPr txBox="1"/>
          <p:nvPr>
            <p:ph idx="5" type="subTitle"/>
          </p:nvPr>
        </p:nvSpPr>
        <p:spPr>
          <a:xfrm>
            <a:off x="6432244" y="1710161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8" name="Google Shape;648;p18"/>
          <p:cNvSpPr txBox="1"/>
          <p:nvPr>
            <p:ph idx="6" type="subTitle"/>
          </p:nvPr>
        </p:nvSpPr>
        <p:spPr>
          <a:xfrm>
            <a:off x="6432244" y="3498800"/>
            <a:ext cx="19860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9" name="Google Shape;649;p18"/>
          <p:cNvSpPr txBox="1"/>
          <p:nvPr>
            <p:ph idx="7" type="subTitle"/>
          </p:nvPr>
        </p:nvSpPr>
        <p:spPr>
          <a:xfrm>
            <a:off x="729656" y="1136475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50" name="Google Shape;650;p18"/>
          <p:cNvSpPr txBox="1"/>
          <p:nvPr>
            <p:ph idx="8" type="subTitle"/>
          </p:nvPr>
        </p:nvSpPr>
        <p:spPr>
          <a:xfrm>
            <a:off x="3582900" y="11364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51" name="Google Shape;651;p18"/>
          <p:cNvSpPr txBox="1"/>
          <p:nvPr>
            <p:ph idx="9" type="subTitle"/>
          </p:nvPr>
        </p:nvSpPr>
        <p:spPr>
          <a:xfrm>
            <a:off x="6436144" y="1136484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52" name="Google Shape;652;p18"/>
          <p:cNvSpPr txBox="1"/>
          <p:nvPr>
            <p:ph idx="13" type="subTitle"/>
          </p:nvPr>
        </p:nvSpPr>
        <p:spPr>
          <a:xfrm>
            <a:off x="725756" y="2922000"/>
            <a:ext cx="19860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53" name="Google Shape;653;p18"/>
          <p:cNvSpPr txBox="1"/>
          <p:nvPr>
            <p:ph idx="14" type="subTitle"/>
          </p:nvPr>
        </p:nvSpPr>
        <p:spPr>
          <a:xfrm>
            <a:off x="3582900" y="29220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54" name="Google Shape;654;p18"/>
          <p:cNvSpPr txBox="1"/>
          <p:nvPr>
            <p:ph idx="15" type="subTitle"/>
          </p:nvPr>
        </p:nvSpPr>
        <p:spPr>
          <a:xfrm>
            <a:off x="6436144" y="2922000"/>
            <a:ext cx="19782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655" name="Google Shape;655;p18"/>
          <p:cNvGrpSpPr/>
          <p:nvPr/>
        </p:nvGrpSpPr>
        <p:grpSpPr>
          <a:xfrm>
            <a:off x="-467813" y="917813"/>
            <a:ext cx="9747761" cy="3844264"/>
            <a:chOff x="-467813" y="917813"/>
            <a:chExt cx="9747761" cy="3844264"/>
          </a:xfrm>
        </p:grpSpPr>
        <p:sp>
          <p:nvSpPr>
            <p:cNvPr id="656" name="Google Shape;656;p18"/>
            <p:cNvSpPr/>
            <p:nvPr/>
          </p:nvSpPr>
          <p:spPr>
            <a:xfrm>
              <a:off x="-467813" y="917813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7" name="Google Shape;657;p18"/>
            <p:cNvGrpSpPr/>
            <p:nvPr/>
          </p:nvGrpSpPr>
          <p:grpSpPr>
            <a:xfrm>
              <a:off x="8862698" y="4022921"/>
              <a:ext cx="417250" cy="417248"/>
              <a:chOff x="8892173" y="3448146"/>
              <a:chExt cx="417250" cy="417248"/>
            </a:xfrm>
          </p:grpSpPr>
          <p:sp>
            <p:nvSpPr>
              <p:cNvPr id="658" name="Google Shape;658;p18"/>
              <p:cNvSpPr/>
              <p:nvPr/>
            </p:nvSpPr>
            <p:spPr>
              <a:xfrm>
                <a:off x="9019717" y="3581155"/>
                <a:ext cx="154874" cy="153052"/>
              </a:xfrm>
              <a:custGeom>
                <a:rect b="b" l="l" r="r" t="t"/>
                <a:pathLst>
                  <a:path extrusionOk="0" h="84" w="85">
                    <a:moveTo>
                      <a:pt x="59" y="80"/>
                    </a:moveTo>
                    <a:cubicBezTo>
                      <a:pt x="59" y="80"/>
                      <a:pt x="59" y="81"/>
                      <a:pt x="57" y="81"/>
                    </a:cubicBezTo>
                    <a:cubicBezTo>
                      <a:pt x="56" y="82"/>
                      <a:pt x="53" y="83"/>
                      <a:pt x="50" y="84"/>
                    </a:cubicBezTo>
                    <a:cubicBezTo>
                      <a:pt x="44" y="85"/>
                      <a:pt x="33" y="85"/>
                      <a:pt x="23" y="80"/>
                    </a:cubicBezTo>
                    <a:cubicBezTo>
                      <a:pt x="12" y="74"/>
                      <a:pt x="2" y="62"/>
                      <a:pt x="0" y="46"/>
                    </a:cubicBezTo>
                    <a:cubicBezTo>
                      <a:pt x="0" y="38"/>
                      <a:pt x="1" y="29"/>
                      <a:pt x="6" y="22"/>
                    </a:cubicBezTo>
                    <a:cubicBezTo>
                      <a:pt x="10" y="14"/>
                      <a:pt x="17" y="8"/>
                      <a:pt x="25" y="4"/>
                    </a:cubicBezTo>
                    <a:cubicBezTo>
                      <a:pt x="34" y="0"/>
                      <a:pt x="43" y="-1"/>
                      <a:pt x="52" y="1"/>
                    </a:cubicBezTo>
                    <a:cubicBezTo>
                      <a:pt x="60" y="3"/>
                      <a:pt x="68" y="7"/>
                      <a:pt x="73" y="13"/>
                    </a:cubicBezTo>
                    <a:cubicBezTo>
                      <a:pt x="85" y="25"/>
                      <a:pt x="87" y="41"/>
                      <a:pt x="84" y="52"/>
                    </a:cubicBezTo>
                    <a:cubicBezTo>
                      <a:pt x="81" y="64"/>
                      <a:pt x="74" y="72"/>
                      <a:pt x="68" y="75"/>
                    </a:cubicBezTo>
                    <a:cubicBezTo>
                      <a:pt x="66" y="77"/>
                      <a:pt x="64" y="79"/>
                      <a:pt x="62" y="79"/>
                    </a:cubicBezTo>
                    <a:cubicBezTo>
                      <a:pt x="60" y="80"/>
                      <a:pt x="59" y="80"/>
                      <a:pt x="59" y="80"/>
                    </a:cubicBezTo>
                    <a:cubicBezTo>
                      <a:pt x="59" y="80"/>
                      <a:pt x="63" y="79"/>
                      <a:pt x="68" y="74"/>
                    </a:cubicBezTo>
                    <a:cubicBezTo>
                      <a:pt x="72" y="70"/>
                      <a:pt x="79" y="63"/>
                      <a:pt x="81" y="52"/>
                    </a:cubicBezTo>
                    <a:cubicBezTo>
                      <a:pt x="84" y="41"/>
                      <a:pt x="82" y="26"/>
                      <a:pt x="71" y="15"/>
                    </a:cubicBezTo>
                    <a:cubicBezTo>
                      <a:pt x="66" y="10"/>
                      <a:pt x="59" y="6"/>
                      <a:pt x="51" y="4"/>
                    </a:cubicBezTo>
                    <a:cubicBezTo>
                      <a:pt x="43" y="3"/>
                      <a:pt x="35" y="4"/>
                      <a:pt x="27" y="7"/>
                    </a:cubicBezTo>
                    <a:cubicBezTo>
                      <a:pt x="19" y="10"/>
                      <a:pt x="13" y="16"/>
                      <a:pt x="9" y="23"/>
                    </a:cubicBezTo>
                    <a:cubicBezTo>
                      <a:pt x="5" y="30"/>
                      <a:pt x="3" y="38"/>
                      <a:pt x="4" y="45"/>
                    </a:cubicBezTo>
                    <a:cubicBezTo>
                      <a:pt x="4" y="60"/>
                      <a:pt x="14" y="72"/>
                      <a:pt x="24" y="78"/>
                    </a:cubicBezTo>
                    <a:cubicBezTo>
                      <a:pt x="34" y="83"/>
                      <a:pt x="43" y="83"/>
                      <a:pt x="50" y="82"/>
                    </a:cubicBezTo>
                    <a:cubicBezTo>
                      <a:pt x="56" y="81"/>
                      <a:pt x="59" y="80"/>
                      <a:pt x="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18"/>
              <p:cNvSpPr/>
              <p:nvPr/>
            </p:nvSpPr>
            <p:spPr>
              <a:xfrm>
                <a:off x="8892173" y="3448146"/>
                <a:ext cx="417250" cy="417248"/>
              </a:xfrm>
              <a:custGeom>
                <a:rect b="b" l="l" r="r" t="t"/>
                <a:pathLst>
                  <a:path extrusionOk="0" h="229" w="229">
                    <a:moveTo>
                      <a:pt x="129" y="208"/>
                    </a:moveTo>
                    <a:cubicBezTo>
                      <a:pt x="129" y="208"/>
                      <a:pt x="130" y="208"/>
                      <a:pt x="130" y="209"/>
                    </a:cubicBezTo>
                    <a:cubicBezTo>
                      <a:pt x="131" y="210"/>
                      <a:pt x="132" y="211"/>
                      <a:pt x="133" y="212"/>
                    </a:cubicBezTo>
                    <a:cubicBezTo>
                      <a:pt x="135" y="216"/>
                      <a:pt x="139" y="220"/>
                      <a:pt x="143" y="226"/>
                    </a:cubicBezTo>
                    <a:lnTo>
                      <a:pt x="143" y="226"/>
                    </a:lnTo>
                    <a:cubicBezTo>
                      <a:pt x="152" y="222"/>
                      <a:pt x="163" y="217"/>
                      <a:pt x="178" y="210"/>
                    </a:cubicBezTo>
                    <a:lnTo>
                      <a:pt x="177" y="211"/>
                    </a:lnTo>
                    <a:cubicBezTo>
                      <a:pt x="176" y="204"/>
                      <a:pt x="174" y="197"/>
                      <a:pt x="172" y="189"/>
                    </a:cubicBezTo>
                    <a:lnTo>
                      <a:pt x="172" y="188"/>
                    </a:lnTo>
                    <a:lnTo>
                      <a:pt x="173" y="188"/>
                    </a:lnTo>
                    <a:cubicBezTo>
                      <a:pt x="179" y="183"/>
                      <a:pt x="185" y="177"/>
                      <a:pt x="190" y="170"/>
                    </a:cubicBezTo>
                    <a:lnTo>
                      <a:pt x="190" y="169"/>
                    </a:lnTo>
                    <a:lnTo>
                      <a:pt x="191" y="169"/>
                    </a:lnTo>
                    <a:cubicBezTo>
                      <a:pt x="198" y="170"/>
                      <a:pt x="205" y="171"/>
                      <a:pt x="213" y="172"/>
                    </a:cubicBezTo>
                    <a:lnTo>
                      <a:pt x="212" y="173"/>
                    </a:lnTo>
                    <a:cubicBezTo>
                      <a:pt x="216" y="162"/>
                      <a:pt x="221" y="150"/>
                      <a:pt x="226" y="138"/>
                    </a:cubicBezTo>
                    <a:lnTo>
                      <a:pt x="226" y="139"/>
                    </a:lnTo>
                    <a:cubicBezTo>
                      <a:pt x="220" y="135"/>
                      <a:pt x="214" y="131"/>
                      <a:pt x="207" y="126"/>
                    </a:cubicBezTo>
                    <a:lnTo>
                      <a:pt x="206" y="126"/>
                    </a:lnTo>
                    <a:lnTo>
                      <a:pt x="206" y="125"/>
                    </a:lnTo>
                    <a:cubicBezTo>
                      <a:pt x="207" y="117"/>
                      <a:pt x="207" y="109"/>
                      <a:pt x="206" y="101"/>
                    </a:cubicBezTo>
                    <a:lnTo>
                      <a:pt x="206" y="100"/>
                    </a:lnTo>
                    <a:lnTo>
                      <a:pt x="206" y="99"/>
                    </a:lnTo>
                    <a:cubicBezTo>
                      <a:pt x="212" y="95"/>
                      <a:pt x="218" y="90"/>
                      <a:pt x="225" y="85"/>
                    </a:cubicBezTo>
                    <a:lnTo>
                      <a:pt x="224" y="87"/>
                    </a:lnTo>
                    <a:cubicBezTo>
                      <a:pt x="220" y="76"/>
                      <a:pt x="214" y="64"/>
                      <a:pt x="209" y="52"/>
                    </a:cubicBezTo>
                    <a:lnTo>
                      <a:pt x="211" y="53"/>
                    </a:lnTo>
                    <a:cubicBezTo>
                      <a:pt x="204" y="55"/>
                      <a:pt x="196" y="56"/>
                      <a:pt x="188" y="58"/>
                    </a:cubicBezTo>
                    <a:lnTo>
                      <a:pt x="187" y="58"/>
                    </a:lnTo>
                    <a:lnTo>
                      <a:pt x="187" y="57"/>
                    </a:lnTo>
                    <a:cubicBezTo>
                      <a:pt x="182" y="51"/>
                      <a:pt x="176" y="45"/>
                      <a:pt x="169" y="40"/>
                    </a:cubicBezTo>
                    <a:lnTo>
                      <a:pt x="168" y="40"/>
                    </a:lnTo>
                    <a:lnTo>
                      <a:pt x="168" y="39"/>
                    </a:lnTo>
                    <a:cubicBezTo>
                      <a:pt x="169" y="32"/>
                      <a:pt x="170" y="24"/>
                      <a:pt x="171" y="16"/>
                    </a:cubicBezTo>
                    <a:lnTo>
                      <a:pt x="172" y="18"/>
                    </a:lnTo>
                    <a:cubicBezTo>
                      <a:pt x="161" y="13"/>
                      <a:pt x="149" y="9"/>
                      <a:pt x="137" y="4"/>
                    </a:cubicBezTo>
                    <a:lnTo>
                      <a:pt x="139" y="3"/>
                    </a:lnTo>
                    <a:cubicBezTo>
                      <a:pt x="135" y="9"/>
                      <a:pt x="130" y="16"/>
                      <a:pt x="126" y="23"/>
                    </a:cubicBezTo>
                    <a:lnTo>
                      <a:pt x="125" y="23"/>
                    </a:lnTo>
                    <a:lnTo>
                      <a:pt x="124" y="23"/>
                    </a:lnTo>
                    <a:cubicBezTo>
                      <a:pt x="117" y="22"/>
                      <a:pt x="108" y="23"/>
                      <a:pt x="100" y="24"/>
                    </a:cubicBezTo>
                    <a:lnTo>
                      <a:pt x="100" y="24"/>
                    </a:lnTo>
                    <a:cubicBezTo>
                      <a:pt x="99" y="24"/>
                      <a:pt x="102" y="24"/>
                      <a:pt x="98" y="23"/>
                    </a:cubicBez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5" y="19"/>
                    </a:lnTo>
                    <a:lnTo>
                      <a:pt x="91" y="14"/>
                    </a:lnTo>
                    <a:cubicBezTo>
                      <a:pt x="89" y="11"/>
                      <a:pt x="87" y="8"/>
                      <a:pt x="85" y="5"/>
                    </a:cubicBezTo>
                    <a:lnTo>
                      <a:pt x="87" y="5"/>
                    </a:lnTo>
                    <a:cubicBezTo>
                      <a:pt x="75" y="10"/>
                      <a:pt x="63" y="16"/>
                      <a:pt x="52" y="21"/>
                    </a:cubicBezTo>
                    <a:lnTo>
                      <a:pt x="53" y="19"/>
                    </a:lnTo>
                    <a:cubicBezTo>
                      <a:pt x="54" y="26"/>
                      <a:pt x="56" y="34"/>
                      <a:pt x="57" y="41"/>
                    </a:cubicBezTo>
                    <a:lnTo>
                      <a:pt x="57" y="42"/>
                    </a:lnTo>
                    <a:lnTo>
                      <a:pt x="57" y="43"/>
                    </a:lnTo>
                    <a:cubicBezTo>
                      <a:pt x="50" y="48"/>
                      <a:pt x="44" y="54"/>
                      <a:pt x="40" y="61"/>
                    </a:cubicBezTo>
                    <a:lnTo>
                      <a:pt x="39" y="61"/>
                    </a:lnTo>
                    <a:lnTo>
                      <a:pt x="38" y="61"/>
                    </a:lnTo>
                    <a:cubicBezTo>
                      <a:pt x="30" y="60"/>
                      <a:pt x="23" y="59"/>
                      <a:pt x="15" y="58"/>
                    </a:cubicBezTo>
                    <a:lnTo>
                      <a:pt x="17" y="57"/>
                    </a:lnTo>
                    <a:cubicBezTo>
                      <a:pt x="12" y="69"/>
                      <a:pt x="8" y="81"/>
                      <a:pt x="3" y="93"/>
                    </a:cubicBezTo>
                    <a:lnTo>
                      <a:pt x="3" y="91"/>
                    </a:lnTo>
                    <a:cubicBezTo>
                      <a:pt x="9" y="95"/>
                      <a:pt x="16" y="99"/>
                      <a:pt x="22" y="104"/>
                    </a:cubicBezTo>
                    <a:lnTo>
                      <a:pt x="23" y="104"/>
                    </a:lnTo>
                    <a:lnTo>
                      <a:pt x="22" y="105"/>
                    </a:lnTo>
                    <a:cubicBezTo>
                      <a:pt x="22" y="113"/>
                      <a:pt x="22" y="122"/>
                      <a:pt x="23" y="129"/>
                    </a:cubicBezTo>
                    <a:lnTo>
                      <a:pt x="23" y="130"/>
                    </a:lnTo>
                    <a:lnTo>
                      <a:pt x="22" y="131"/>
                    </a:lnTo>
                    <a:cubicBezTo>
                      <a:pt x="16" y="136"/>
                      <a:pt x="10" y="140"/>
                      <a:pt x="4" y="145"/>
                    </a:cubicBezTo>
                    <a:lnTo>
                      <a:pt x="4" y="143"/>
                    </a:lnTo>
                    <a:cubicBezTo>
                      <a:pt x="10" y="155"/>
                      <a:pt x="15" y="167"/>
                      <a:pt x="20" y="178"/>
                    </a:cubicBezTo>
                    <a:lnTo>
                      <a:pt x="18" y="177"/>
                    </a:lnTo>
                    <a:cubicBezTo>
                      <a:pt x="26" y="176"/>
                      <a:pt x="34" y="174"/>
                      <a:pt x="41" y="173"/>
                    </a:cubicBezTo>
                    <a:lnTo>
                      <a:pt x="42" y="173"/>
                    </a:lnTo>
                    <a:lnTo>
                      <a:pt x="42" y="173"/>
                    </a:lnTo>
                    <a:cubicBezTo>
                      <a:pt x="48" y="180"/>
                      <a:pt x="54" y="186"/>
                      <a:pt x="60" y="190"/>
                    </a:cubicBezTo>
                    <a:lnTo>
                      <a:pt x="60" y="191"/>
                    </a:lnTo>
                    <a:lnTo>
                      <a:pt x="60" y="191"/>
                    </a:lnTo>
                    <a:cubicBezTo>
                      <a:pt x="59" y="200"/>
                      <a:pt x="58" y="207"/>
                      <a:pt x="57" y="214"/>
                    </a:cubicBezTo>
                    <a:lnTo>
                      <a:pt x="56" y="213"/>
                    </a:lnTo>
                    <a:cubicBezTo>
                      <a:pt x="70" y="219"/>
                      <a:pt x="82" y="223"/>
                      <a:pt x="92" y="227"/>
                    </a:cubicBezTo>
                    <a:lnTo>
                      <a:pt x="91" y="227"/>
                    </a:lnTo>
                    <a:cubicBezTo>
                      <a:pt x="96" y="220"/>
                      <a:pt x="100" y="213"/>
                      <a:pt x="104" y="208"/>
                    </a:cubicBezTo>
                    <a:lnTo>
                      <a:pt x="104" y="208"/>
                    </a:lnTo>
                    <a:lnTo>
                      <a:pt x="104" y="208"/>
                    </a:lnTo>
                    <a:cubicBezTo>
                      <a:pt x="113" y="209"/>
                      <a:pt x="119" y="209"/>
                      <a:pt x="123" y="208"/>
                    </a:cubicBezTo>
                    <a:cubicBezTo>
                      <a:pt x="125" y="208"/>
                      <a:pt x="126" y="208"/>
                      <a:pt x="128" y="208"/>
                    </a:cubicBezTo>
                    <a:cubicBezTo>
                      <a:pt x="129" y="208"/>
                      <a:pt x="129" y="208"/>
                      <a:pt x="129" y="208"/>
                    </a:cubicBezTo>
                    <a:lnTo>
                      <a:pt x="128" y="208"/>
                    </a:lnTo>
                    <a:cubicBezTo>
                      <a:pt x="127" y="209"/>
                      <a:pt x="125" y="209"/>
                      <a:pt x="123" y="209"/>
                    </a:cubicBezTo>
                    <a:cubicBezTo>
                      <a:pt x="119" y="209"/>
                      <a:pt x="113" y="210"/>
                      <a:pt x="104" y="209"/>
                    </a:cubicBezTo>
                    <a:lnTo>
                      <a:pt x="105" y="209"/>
                    </a:lnTo>
                    <a:cubicBezTo>
                      <a:pt x="101" y="214"/>
                      <a:pt x="97" y="221"/>
                      <a:pt x="92" y="228"/>
                    </a:cubicBezTo>
                    <a:lnTo>
                      <a:pt x="92" y="229"/>
                    </a:lnTo>
                    <a:lnTo>
                      <a:pt x="91" y="228"/>
                    </a:lnTo>
                    <a:cubicBezTo>
                      <a:pt x="81" y="225"/>
                      <a:pt x="69" y="220"/>
                      <a:pt x="56" y="215"/>
                    </a:cubicBezTo>
                    <a:lnTo>
                      <a:pt x="55" y="215"/>
                    </a:lnTo>
                    <a:lnTo>
                      <a:pt x="55" y="214"/>
                    </a:lnTo>
                    <a:cubicBezTo>
                      <a:pt x="56" y="207"/>
                      <a:pt x="57" y="199"/>
                      <a:pt x="58" y="191"/>
                    </a:cubicBezTo>
                    <a:lnTo>
                      <a:pt x="59" y="192"/>
                    </a:lnTo>
                    <a:cubicBezTo>
                      <a:pt x="52" y="187"/>
                      <a:pt x="46" y="182"/>
                      <a:pt x="40" y="175"/>
                    </a:cubicBezTo>
                    <a:lnTo>
                      <a:pt x="41" y="175"/>
                    </a:lnTo>
                    <a:cubicBezTo>
                      <a:pt x="34" y="177"/>
                      <a:pt x="27" y="178"/>
                      <a:pt x="19" y="180"/>
                    </a:cubicBezTo>
                    <a:lnTo>
                      <a:pt x="18" y="180"/>
                    </a:lnTo>
                    <a:lnTo>
                      <a:pt x="17" y="179"/>
                    </a:lnTo>
                    <a:cubicBezTo>
                      <a:pt x="12" y="168"/>
                      <a:pt x="7" y="156"/>
                      <a:pt x="2" y="144"/>
                    </a:cubicBezTo>
                    <a:lnTo>
                      <a:pt x="1" y="143"/>
                    </a:lnTo>
                    <a:lnTo>
                      <a:pt x="2" y="142"/>
                    </a:lnTo>
                    <a:cubicBezTo>
                      <a:pt x="8" y="138"/>
                      <a:pt x="14" y="133"/>
                      <a:pt x="21" y="129"/>
                    </a:cubicBezTo>
                    <a:lnTo>
                      <a:pt x="20" y="130"/>
                    </a:lnTo>
                    <a:cubicBezTo>
                      <a:pt x="19" y="122"/>
                      <a:pt x="18" y="113"/>
                      <a:pt x="19" y="105"/>
                    </a:cubicBezTo>
                    <a:lnTo>
                      <a:pt x="20" y="106"/>
                    </a:lnTo>
                    <a:cubicBezTo>
                      <a:pt x="14" y="102"/>
                      <a:pt x="7" y="98"/>
                      <a:pt x="1" y="93"/>
                    </a:cubicBezTo>
                    <a:lnTo>
                      <a:pt x="0" y="93"/>
                    </a:lnTo>
                    <a:lnTo>
                      <a:pt x="0" y="92"/>
                    </a:lnTo>
                    <a:cubicBezTo>
                      <a:pt x="5" y="80"/>
                      <a:pt x="9" y="68"/>
                      <a:pt x="14" y="56"/>
                    </a:cubicBezTo>
                    <a:lnTo>
                      <a:pt x="14" y="55"/>
                    </a:lnTo>
                    <a:lnTo>
                      <a:pt x="16" y="55"/>
                    </a:lnTo>
                    <a:cubicBezTo>
                      <a:pt x="23" y="56"/>
                      <a:pt x="31" y="57"/>
                      <a:pt x="39" y="58"/>
                    </a:cubicBezTo>
                    <a:lnTo>
                      <a:pt x="37" y="59"/>
                    </a:lnTo>
                    <a:cubicBezTo>
                      <a:pt x="42" y="52"/>
                      <a:pt x="48" y="46"/>
                      <a:pt x="54" y="40"/>
                    </a:cubicBezTo>
                    <a:lnTo>
                      <a:pt x="54" y="42"/>
                    </a:lnTo>
                    <a:cubicBezTo>
                      <a:pt x="52" y="35"/>
                      <a:pt x="51" y="27"/>
                      <a:pt x="49" y="19"/>
                    </a:cubicBezTo>
                    <a:lnTo>
                      <a:pt x="49" y="18"/>
                    </a:lnTo>
                    <a:lnTo>
                      <a:pt x="50" y="18"/>
                    </a:lnTo>
                    <a:cubicBezTo>
                      <a:pt x="62" y="13"/>
                      <a:pt x="74" y="7"/>
                      <a:pt x="85" y="2"/>
                    </a:cubicBezTo>
                    <a:lnTo>
                      <a:pt x="87" y="2"/>
                    </a:lnTo>
                    <a:lnTo>
                      <a:pt x="87" y="3"/>
                    </a:lnTo>
                    <a:cubicBezTo>
                      <a:pt x="90" y="6"/>
                      <a:pt x="92" y="9"/>
                      <a:pt x="94" y="12"/>
                    </a:cubicBezTo>
                    <a:lnTo>
                      <a:pt x="98" y="17"/>
                    </a:lnTo>
                    <a:lnTo>
                      <a:pt x="99" y="19"/>
                    </a:lnTo>
                    <a:lnTo>
                      <a:pt x="100" y="20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cubicBezTo>
                      <a:pt x="98" y="20"/>
                      <a:pt x="100" y="21"/>
                      <a:pt x="99" y="21"/>
                    </a:cubicBezTo>
                    <a:lnTo>
                      <a:pt x="99" y="21"/>
                    </a:lnTo>
                    <a:cubicBezTo>
                      <a:pt x="108" y="19"/>
                      <a:pt x="117" y="19"/>
                      <a:pt x="125" y="20"/>
                    </a:cubicBezTo>
                    <a:lnTo>
                      <a:pt x="123" y="21"/>
                    </a:lnTo>
                    <a:cubicBezTo>
                      <a:pt x="128" y="14"/>
                      <a:pt x="132" y="8"/>
                      <a:pt x="136" y="2"/>
                    </a:cubicBezTo>
                    <a:lnTo>
                      <a:pt x="137" y="0"/>
                    </a:lnTo>
                    <a:lnTo>
                      <a:pt x="138" y="1"/>
                    </a:lnTo>
                    <a:cubicBezTo>
                      <a:pt x="150" y="6"/>
                      <a:pt x="162" y="10"/>
                      <a:pt x="174" y="15"/>
                    </a:cubicBezTo>
                    <a:lnTo>
                      <a:pt x="175" y="15"/>
                    </a:lnTo>
                    <a:lnTo>
                      <a:pt x="175" y="16"/>
                    </a:lnTo>
                    <a:cubicBezTo>
                      <a:pt x="174" y="24"/>
                      <a:pt x="172" y="32"/>
                      <a:pt x="171" y="39"/>
                    </a:cubicBezTo>
                    <a:lnTo>
                      <a:pt x="171" y="38"/>
                    </a:lnTo>
                    <a:cubicBezTo>
                      <a:pt x="178" y="43"/>
                      <a:pt x="184" y="49"/>
                      <a:pt x="189" y="55"/>
                    </a:cubicBezTo>
                    <a:lnTo>
                      <a:pt x="187" y="55"/>
                    </a:lnTo>
                    <a:cubicBezTo>
                      <a:pt x="195" y="53"/>
                      <a:pt x="203" y="52"/>
                      <a:pt x="210" y="50"/>
                    </a:cubicBezTo>
                    <a:lnTo>
                      <a:pt x="211" y="50"/>
                    </a:lnTo>
                    <a:lnTo>
                      <a:pt x="212" y="51"/>
                    </a:lnTo>
                    <a:cubicBezTo>
                      <a:pt x="217" y="63"/>
                      <a:pt x="222" y="75"/>
                      <a:pt x="227" y="86"/>
                    </a:cubicBezTo>
                    <a:lnTo>
                      <a:pt x="228" y="87"/>
                    </a:lnTo>
                    <a:lnTo>
                      <a:pt x="227" y="88"/>
                    </a:lnTo>
                    <a:cubicBezTo>
                      <a:pt x="220" y="93"/>
                      <a:pt x="214" y="97"/>
                      <a:pt x="208" y="102"/>
                    </a:cubicBezTo>
                    <a:lnTo>
                      <a:pt x="209" y="100"/>
                    </a:lnTo>
                    <a:cubicBezTo>
                      <a:pt x="210" y="109"/>
                      <a:pt x="210" y="118"/>
                      <a:pt x="209" y="125"/>
                    </a:cubicBezTo>
                    <a:lnTo>
                      <a:pt x="209" y="124"/>
                    </a:lnTo>
                    <a:cubicBezTo>
                      <a:pt x="216" y="129"/>
                      <a:pt x="222" y="133"/>
                      <a:pt x="228" y="137"/>
                    </a:cubicBezTo>
                    <a:lnTo>
                      <a:pt x="229" y="138"/>
                    </a:lnTo>
                    <a:lnTo>
                      <a:pt x="229" y="139"/>
                    </a:lnTo>
                    <a:cubicBezTo>
                      <a:pt x="224" y="151"/>
                      <a:pt x="219" y="163"/>
                      <a:pt x="215" y="174"/>
                    </a:cubicBezTo>
                    <a:lnTo>
                      <a:pt x="214" y="175"/>
                    </a:lnTo>
                    <a:lnTo>
                      <a:pt x="213" y="175"/>
                    </a:lnTo>
                    <a:cubicBezTo>
                      <a:pt x="205" y="174"/>
                      <a:pt x="198" y="173"/>
                      <a:pt x="191" y="172"/>
                    </a:cubicBezTo>
                    <a:lnTo>
                      <a:pt x="192" y="171"/>
                    </a:lnTo>
                    <a:cubicBezTo>
                      <a:pt x="186" y="178"/>
                      <a:pt x="180" y="184"/>
                      <a:pt x="174" y="189"/>
                    </a:cubicBezTo>
                    <a:lnTo>
                      <a:pt x="175" y="188"/>
                    </a:lnTo>
                    <a:cubicBezTo>
                      <a:pt x="176" y="196"/>
                      <a:pt x="178" y="204"/>
                      <a:pt x="179" y="211"/>
                    </a:cubicBezTo>
                    <a:lnTo>
                      <a:pt x="179" y="212"/>
                    </a:lnTo>
                    <a:lnTo>
                      <a:pt x="178" y="212"/>
                    </a:lnTo>
                    <a:cubicBezTo>
                      <a:pt x="164" y="218"/>
                      <a:pt x="152" y="223"/>
                      <a:pt x="143" y="227"/>
                    </a:cubicBezTo>
                    <a:lnTo>
                      <a:pt x="143" y="227"/>
                    </a:lnTo>
                    <a:lnTo>
                      <a:pt x="143" y="227"/>
                    </a:lnTo>
                    <a:cubicBezTo>
                      <a:pt x="138" y="221"/>
                      <a:pt x="135" y="216"/>
                      <a:pt x="133" y="213"/>
                    </a:cubicBezTo>
                    <a:cubicBezTo>
                      <a:pt x="132" y="212"/>
                      <a:pt x="131" y="210"/>
                      <a:pt x="130" y="209"/>
                    </a:cubicBezTo>
                    <a:lnTo>
                      <a:pt x="129" y="2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60" name="Google Shape;660;p18"/>
            <p:cNvSpPr/>
            <p:nvPr/>
          </p:nvSpPr>
          <p:spPr>
            <a:xfrm>
              <a:off x="-411527" y="3865401"/>
              <a:ext cx="896675" cy="896675"/>
            </a:xfrm>
            <a:custGeom>
              <a:rect b="b" l="l" r="r" t="t"/>
              <a:pathLst>
                <a:path extrusionOk="0" h="493" w="493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18"/>
          <p:cNvGrpSpPr/>
          <p:nvPr/>
        </p:nvGrpSpPr>
        <p:grpSpPr>
          <a:xfrm>
            <a:off x="-187189" y="139313"/>
            <a:ext cx="10554863" cy="1424632"/>
            <a:chOff x="-187189" y="139313"/>
            <a:chExt cx="10554863" cy="1424632"/>
          </a:xfrm>
        </p:grpSpPr>
        <p:grpSp>
          <p:nvGrpSpPr>
            <p:cNvPr id="662" name="Google Shape;662;p18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663" name="Google Shape;663;p18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18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0" name="Google Shape;670;p18"/>
            <p:cNvGrpSpPr/>
            <p:nvPr/>
          </p:nvGrpSpPr>
          <p:grpSpPr>
            <a:xfrm>
              <a:off x="8613032" y="846059"/>
              <a:ext cx="1754642" cy="717886"/>
              <a:chOff x="-1340531" y="3895472"/>
              <a:chExt cx="1754642" cy="717886"/>
            </a:xfrm>
          </p:grpSpPr>
          <p:sp>
            <p:nvSpPr>
              <p:cNvPr id="671" name="Google Shape;671;p18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18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18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18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18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18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18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18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18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3" name="Google Shape;683;p18"/>
          <p:cNvGrpSpPr/>
          <p:nvPr/>
        </p:nvGrpSpPr>
        <p:grpSpPr>
          <a:xfrm>
            <a:off x="-373317" y="-11"/>
            <a:ext cx="9420579" cy="5164678"/>
            <a:chOff x="-373317" y="-11"/>
            <a:chExt cx="9420579" cy="5164678"/>
          </a:xfrm>
        </p:grpSpPr>
        <p:sp>
          <p:nvSpPr>
            <p:cNvPr id="684" name="Google Shape;684;p18"/>
            <p:cNvSpPr/>
            <p:nvPr/>
          </p:nvSpPr>
          <p:spPr>
            <a:xfrm flipH="1">
              <a:off x="8430775" y="4491593"/>
              <a:ext cx="616486" cy="673073"/>
            </a:xfrm>
            <a:custGeom>
              <a:rect b="b" l="l" r="r" t="t"/>
              <a:pathLst>
                <a:path extrusionOk="0" h="452" w="414">
                  <a:moveTo>
                    <a:pt x="250" y="234"/>
                  </a:moveTo>
                  <a:cubicBezTo>
                    <a:pt x="292" y="216"/>
                    <a:pt x="322" y="173"/>
                    <a:pt x="322" y="122"/>
                  </a:cubicBezTo>
                  <a:cubicBezTo>
                    <a:pt x="323" y="55"/>
                    <a:pt x="272" y="0"/>
                    <a:pt x="209" y="0"/>
                  </a:cubicBezTo>
                  <a:cubicBezTo>
                    <a:pt x="146" y="-1"/>
                    <a:pt x="95" y="53"/>
                    <a:pt x="95" y="120"/>
                  </a:cubicBezTo>
                  <a:cubicBezTo>
                    <a:pt x="95" y="172"/>
                    <a:pt x="125" y="216"/>
                    <a:pt x="167" y="234"/>
                  </a:cubicBezTo>
                  <a:cubicBezTo>
                    <a:pt x="-8" y="260"/>
                    <a:pt x="0" y="450"/>
                    <a:pt x="0" y="450"/>
                  </a:cubicBezTo>
                  <a:lnTo>
                    <a:pt x="414" y="452"/>
                  </a:lnTo>
                  <a:cubicBezTo>
                    <a:pt x="414" y="452"/>
                    <a:pt x="424" y="260"/>
                    <a:pt x="250" y="2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5" name="Google Shape;685;p18"/>
            <p:cNvGrpSpPr/>
            <p:nvPr/>
          </p:nvGrpSpPr>
          <p:grpSpPr>
            <a:xfrm rot="-5400000">
              <a:off x="8328274" y="125817"/>
              <a:ext cx="525651" cy="273994"/>
              <a:chOff x="8719660" y="4363531"/>
              <a:chExt cx="525651" cy="273994"/>
            </a:xfrm>
          </p:grpSpPr>
          <p:sp>
            <p:nvSpPr>
              <p:cNvPr id="686" name="Google Shape;686;p18"/>
              <p:cNvSpPr/>
              <p:nvPr/>
            </p:nvSpPr>
            <p:spPr>
              <a:xfrm flipH="1">
                <a:off x="8719660" y="4363531"/>
                <a:ext cx="52118" cy="55097"/>
              </a:xfrm>
              <a:custGeom>
                <a:rect b="b" l="l" r="r" t="t"/>
                <a:pathLst>
                  <a:path extrusionOk="0" h="37" w="35">
                    <a:moveTo>
                      <a:pt x="35" y="19"/>
                    </a:move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7" y="37"/>
                      <a:pt x="35" y="29"/>
                      <a:pt x="35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18"/>
              <p:cNvSpPr/>
              <p:nvPr/>
            </p:nvSpPr>
            <p:spPr>
              <a:xfrm flipH="1">
                <a:off x="8750931" y="4385867"/>
                <a:ext cx="494380" cy="251658"/>
              </a:xfrm>
              <a:custGeom>
                <a:rect b="b" l="l" r="r" t="t"/>
                <a:pathLst>
                  <a:path extrusionOk="0" h="169" w="332">
                    <a:moveTo>
                      <a:pt x="332" y="0"/>
                    </a:moveTo>
                    <a:lnTo>
                      <a:pt x="260" y="0"/>
                    </a:lnTo>
                    <a:cubicBezTo>
                      <a:pt x="195" y="0"/>
                      <a:pt x="142" y="46"/>
                      <a:pt x="142" y="102"/>
                    </a:cubicBezTo>
                    <a:cubicBezTo>
                      <a:pt x="142" y="139"/>
                      <a:pt x="139" y="162"/>
                      <a:pt x="101" y="162"/>
                    </a:cubicBezTo>
                    <a:lnTo>
                      <a:pt x="0" y="162"/>
                    </a:lnTo>
                    <a:lnTo>
                      <a:pt x="0" y="169"/>
                    </a:lnTo>
                    <a:lnTo>
                      <a:pt x="101" y="169"/>
                    </a:lnTo>
                    <a:cubicBezTo>
                      <a:pt x="150" y="169"/>
                      <a:pt x="150" y="134"/>
                      <a:pt x="150" y="102"/>
                    </a:cubicBezTo>
                    <a:cubicBezTo>
                      <a:pt x="150" y="49"/>
                      <a:pt x="199" y="7"/>
                      <a:pt x="260" y="7"/>
                    </a:cubicBezTo>
                    <a:lnTo>
                      <a:pt x="332" y="7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8" name="Google Shape;688;p18"/>
            <p:cNvSpPr/>
            <p:nvPr/>
          </p:nvSpPr>
          <p:spPr>
            <a:xfrm>
              <a:off x="8651888" y="353353"/>
              <a:ext cx="372274" cy="372275"/>
            </a:xfrm>
            <a:custGeom>
              <a:rect b="b" l="l" r="r" t="t"/>
              <a:pathLst>
                <a:path extrusionOk="0" h="250" w="25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9" name="Google Shape;689;p18"/>
            <p:cNvGrpSpPr/>
            <p:nvPr/>
          </p:nvGrpSpPr>
          <p:grpSpPr>
            <a:xfrm flipH="1" rot="10800000">
              <a:off x="-373317" y="3506457"/>
              <a:ext cx="747041" cy="300637"/>
              <a:chOff x="7676966" y="144400"/>
              <a:chExt cx="747041" cy="300637"/>
            </a:xfrm>
          </p:grpSpPr>
          <p:sp>
            <p:nvSpPr>
              <p:cNvPr id="690" name="Google Shape;690;p18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rect b="b" l="l" r="r" t="t"/>
                <a:pathLst>
                  <a:path extrusionOk="0" h="35" w="35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18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rect b="b" l="l" r="r" t="t"/>
                <a:pathLst>
                  <a:path extrusionOk="0" h="149" w="397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8625" lIns="90000" spcFirstLastPara="1" rIns="90000" wrap="square" tIns="8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2" name="Google Shape;692;p18"/>
            <p:cNvSpPr/>
            <p:nvPr/>
          </p:nvSpPr>
          <p:spPr>
            <a:xfrm>
              <a:off x="8753230" y="447248"/>
              <a:ext cx="160341" cy="176738"/>
            </a:xfrm>
            <a:custGeom>
              <a:rect b="b" l="l" r="r" t="t"/>
              <a:pathLst>
                <a:path extrusionOk="0" h="97" w="88">
                  <a:moveTo>
                    <a:pt x="3" y="96"/>
                  </a:moveTo>
                  <a:lnTo>
                    <a:pt x="29" y="96"/>
                  </a:lnTo>
                  <a:cubicBezTo>
                    <a:pt x="31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5" y="62"/>
                  </a:cubicBezTo>
                  <a:lnTo>
                    <a:pt x="54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8" y="97"/>
                    <a:pt x="59" y="97"/>
                  </a:cubicBezTo>
                  <a:lnTo>
                    <a:pt x="86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8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1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3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3" name="Google Shape;69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9"/>
          <p:cNvSpPr txBox="1"/>
          <p:nvPr>
            <p:ph hasCustomPrompt="1" type="title"/>
          </p:nvPr>
        </p:nvSpPr>
        <p:spPr>
          <a:xfrm>
            <a:off x="4938163" y="2104955"/>
            <a:ext cx="3492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6" name="Google Shape;696;p19"/>
          <p:cNvSpPr txBox="1"/>
          <p:nvPr>
            <p:ph idx="1" type="subTitle"/>
          </p:nvPr>
        </p:nvSpPr>
        <p:spPr>
          <a:xfrm>
            <a:off x="4938163" y="2727198"/>
            <a:ext cx="34926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7" name="Google Shape;697;p19"/>
          <p:cNvSpPr txBox="1"/>
          <p:nvPr>
            <p:ph hasCustomPrompt="1" idx="2" type="title"/>
          </p:nvPr>
        </p:nvSpPr>
        <p:spPr>
          <a:xfrm>
            <a:off x="4938175" y="688431"/>
            <a:ext cx="3492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8" name="Google Shape;698;p19"/>
          <p:cNvSpPr txBox="1"/>
          <p:nvPr>
            <p:ph idx="3" type="subTitle"/>
          </p:nvPr>
        </p:nvSpPr>
        <p:spPr>
          <a:xfrm>
            <a:off x="4938175" y="1310968"/>
            <a:ext cx="34926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" name="Google Shape;699;p19"/>
          <p:cNvSpPr txBox="1"/>
          <p:nvPr>
            <p:ph hasCustomPrompt="1" idx="4" type="title"/>
          </p:nvPr>
        </p:nvSpPr>
        <p:spPr>
          <a:xfrm>
            <a:off x="4938163" y="3521192"/>
            <a:ext cx="34926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4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0" name="Google Shape;700;p19"/>
          <p:cNvSpPr txBox="1"/>
          <p:nvPr>
            <p:ph idx="5" type="subTitle"/>
          </p:nvPr>
        </p:nvSpPr>
        <p:spPr>
          <a:xfrm>
            <a:off x="4938163" y="4143435"/>
            <a:ext cx="34926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01" name="Google Shape;701;p19"/>
          <p:cNvGrpSpPr/>
          <p:nvPr/>
        </p:nvGrpSpPr>
        <p:grpSpPr>
          <a:xfrm>
            <a:off x="-272048" y="4561775"/>
            <a:ext cx="453184" cy="454844"/>
            <a:chOff x="1031102" y="400625"/>
            <a:chExt cx="453184" cy="454844"/>
          </a:xfrm>
        </p:grpSpPr>
        <p:sp>
          <p:nvSpPr>
            <p:cNvPr id="702" name="Google Shape;702;p19"/>
            <p:cNvSpPr/>
            <p:nvPr/>
          </p:nvSpPr>
          <p:spPr>
            <a:xfrm>
              <a:off x="1172203" y="546706"/>
              <a:ext cx="164341" cy="166002"/>
            </a:xfrm>
            <a:custGeom>
              <a:rect b="b" l="l" r="r" t="t"/>
              <a:pathLst>
                <a:path extrusionOk="0" h="100" w="99">
                  <a:moveTo>
                    <a:pt x="69" y="95"/>
                  </a:moveTo>
                  <a:cubicBezTo>
                    <a:pt x="69" y="95"/>
                    <a:pt x="68" y="95"/>
                    <a:pt x="67" y="96"/>
                  </a:cubicBezTo>
                  <a:cubicBezTo>
                    <a:pt x="65" y="97"/>
                    <a:pt x="62" y="98"/>
                    <a:pt x="58" y="99"/>
                  </a:cubicBezTo>
                  <a:cubicBezTo>
                    <a:pt x="51" y="101"/>
                    <a:pt x="38" y="101"/>
                    <a:pt x="26" y="94"/>
                  </a:cubicBezTo>
                  <a:cubicBezTo>
                    <a:pt x="13" y="88"/>
                    <a:pt x="1" y="73"/>
                    <a:pt x="0" y="54"/>
                  </a:cubicBezTo>
                  <a:cubicBezTo>
                    <a:pt x="-1" y="45"/>
                    <a:pt x="1" y="35"/>
                    <a:pt x="6" y="26"/>
                  </a:cubicBezTo>
                  <a:cubicBezTo>
                    <a:pt x="11" y="17"/>
                    <a:pt x="19" y="9"/>
                    <a:pt x="29" y="5"/>
                  </a:cubicBezTo>
                  <a:cubicBezTo>
                    <a:pt x="39" y="0"/>
                    <a:pt x="51" y="-1"/>
                    <a:pt x="61" y="1"/>
                  </a:cubicBezTo>
                  <a:cubicBezTo>
                    <a:pt x="71" y="4"/>
                    <a:pt x="79" y="9"/>
                    <a:pt x="86" y="16"/>
                  </a:cubicBezTo>
                  <a:cubicBezTo>
                    <a:pt x="99" y="30"/>
                    <a:pt x="102" y="49"/>
                    <a:pt x="98" y="62"/>
                  </a:cubicBezTo>
                  <a:cubicBezTo>
                    <a:pt x="95" y="76"/>
                    <a:pt x="86" y="85"/>
                    <a:pt x="80" y="89"/>
                  </a:cubicBezTo>
                  <a:cubicBezTo>
                    <a:pt x="77" y="92"/>
                    <a:pt x="74" y="93"/>
                    <a:pt x="72" y="94"/>
                  </a:cubicBezTo>
                  <a:cubicBezTo>
                    <a:pt x="70" y="95"/>
                    <a:pt x="69" y="95"/>
                    <a:pt x="69" y="95"/>
                  </a:cubicBezTo>
                  <a:cubicBezTo>
                    <a:pt x="69" y="94"/>
                    <a:pt x="73" y="93"/>
                    <a:pt x="79" y="88"/>
                  </a:cubicBezTo>
                  <a:cubicBezTo>
                    <a:pt x="85" y="83"/>
                    <a:pt x="92" y="75"/>
                    <a:pt x="95" y="61"/>
                  </a:cubicBezTo>
                  <a:cubicBezTo>
                    <a:pt x="99" y="49"/>
                    <a:pt x="96" y="31"/>
                    <a:pt x="83" y="18"/>
                  </a:cubicBezTo>
                  <a:cubicBezTo>
                    <a:pt x="77" y="12"/>
                    <a:pt x="69" y="7"/>
                    <a:pt x="60" y="5"/>
                  </a:cubicBezTo>
                  <a:cubicBezTo>
                    <a:pt x="51" y="3"/>
                    <a:pt x="40" y="4"/>
                    <a:pt x="31" y="8"/>
                  </a:cubicBezTo>
                  <a:cubicBezTo>
                    <a:pt x="22" y="12"/>
                    <a:pt x="14" y="19"/>
                    <a:pt x="10" y="28"/>
                  </a:cubicBezTo>
                  <a:cubicBezTo>
                    <a:pt x="5" y="36"/>
                    <a:pt x="3" y="45"/>
                    <a:pt x="3" y="54"/>
                  </a:cubicBezTo>
                  <a:cubicBezTo>
                    <a:pt x="5" y="71"/>
                    <a:pt x="16" y="85"/>
                    <a:pt x="27" y="92"/>
                  </a:cubicBezTo>
                  <a:cubicBezTo>
                    <a:pt x="39" y="98"/>
                    <a:pt x="51" y="99"/>
                    <a:pt x="58" y="97"/>
                  </a:cubicBezTo>
                  <a:cubicBezTo>
                    <a:pt x="65" y="96"/>
                    <a:pt x="69" y="94"/>
                    <a:pt x="69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1032762" y="403945"/>
              <a:ext cx="448204" cy="448204"/>
            </a:xfrm>
            <a:custGeom>
              <a:rect b="b" l="l" r="r" t="t"/>
              <a:pathLst>
                <a:path extrusionOk="0" h="270" w="270">
                  <a:moveTo>
                    <a:pt x="153" y="245"/>
                  </a:moveTo>
                  <a:cubicBezTo>
                    <a:pt x="153" y="245"/>
                    <a:pt x="153" y="246"/>
                    <a:pt x="154" y="247"/>
                  </a:cubicBezTo>
                  <a:cubicBezTo>
                    <a:pt x="155" y="248"/>
                    <a:pt x="156" y="249"/>
                    <a:pt x="157" y="251"/>
                  </a:cubicBezTo>
                  <a:cubicBezTo>
                    <a:pt x="160" y="254"/>
                    <a:pt x="164" y="260"/>
                    <a:pt x="170" y="267"/>
                  </a:cubicBezTo>
                  <a:lnTo>
                    <a:pt x="169" y="267"/>
                  </a:lnTo>
                  <a:cubicBezTo>
                    <a:pt x="180" y="262"/>
                    <a:pt x="193" y="256"/>
                    <a:pt x="210" y="248"/>
                  </a:cubicBezTo>
                  <a:lnTo>
                    <a:pt x="210" y="249"/>
                  </a:lnTo>
                  <a:cubicBezTo>
                    <a:pt x="208" y="241"/>
                    <a:pt x="206" y="232"/>
                    <a:pt x="204" y="222"/>
                  </a:cubicBezTo>
                  <a:lnTo>
                    <a:pt x="204" y="222"/>
                  </a:lnTo>
                  <a:lnTo>
                    <a:pt x="205" y="221"/>
                  </a:lnTo>
                  <a:cubicBezTo>
                    <a:pt x="212" y="215"/>
                    <a:pt x="218" y="208"/>
                    <a:pt x="224" y="200"/>
                  </a:cubicBezTo>
                  <a:lnTo>
                    <a:pt x="225" y="199"/>
                  </a:lnTo>
                  <a:lnTo>
                    <a:pt x="226" y="200"/>
                  </a:lnTo>
                  <a:cubicBezTo>
                    <a:pt x="234" y="201"/>
                    <a:pt x="243" y="202"/>
                    <a:pt x="253" y="203"/>
                  </a:cubicBezTo>
                  <a:lnTo>
                    <a:pt x="251" y="204"/>
                  </a:lnTo>
                  <a:cubicBezTo>
                    <a:pt x="256" y="191"/>
                    <a:pt x="261" y="177"/>
                    <a:pt x="267" y="162"/>
                  </a:cubicBezTo>
                  <a:lnTo>
                    <a:pt x="268" y="164"/>
                  </a:lnTo>
                  <a:cubicBezTo>
                    <a:pt x="261" y="159"/>
                    <a:pt x="253" y="154"/>
                    <a:pt x="245" y="149"/>
                  </a:cubicBezTo>
                  <a:lnTo>
                    <a:pt x="244" y="148"/>
                  </a:lnTo>
                  <a:lnTo>
                    <a:pt x="244" y="147"/>
                  </a:lnTo>
                  <a:cubicBezTo>
                    <a:pt x="245" y="138"/>
                    <a:pt x="245" y="128"/>
                    <a:pt x="244" y="118"/>
                  </a:cubicBezTo>
                  <a:lnTo>
                    <a:pt x="243" y="117"/>
                  </a:lnTo>
                  <a:lnTo>
                    <a:pt x="244" y="117"/>
                  </a:lnTo>
                  <a:cubicBezTo>
                    <a:pt x="251" y="112"/>
                    <a:pt x="258" y="106"/>
                    <a:pt x="266" y="100"/>
                  </a:cubicBezTo>
                  <a:lnTo>
                    <a:pt x="265" y="103"/>
                  </a:lnTo>
                  <a:cubicBezTo>
                    <a:pt x="260" y="90"/>
                    <a:pt x="253" y="76"/>
                    <a:pt x="247" y="61"/>
                  </a:cubicBezTo>
                  <a:lnTo>
                    <a:pt x="249" y="62"/>
                  </a:lnTo>
                  <a:cubicBezTo>
                    <a:pt x="241" y="64"/>
                    <a:pt x="232" y="66"/>
                    <a:pt x="222" y="68"/>
                  </a:cubicBezTo>
                  <a:lnTo>
                    <a:pt x="221" y="68"/>
                  </a:lnTo>
                  <a:lnTo>
                    <a:pt x="221" y="67"/>
                  </a:lnTo>
                  <a:cubicBezTo>
                    <a:pt x="215" y="60"/>
                    <a:pt x="208" y="53"/>
                    <a:pt x="200" y="47"/>
                  </a:cubicBezTo>
                  <a:lnTo>
                    <a:pt x="199" y="46"/>
                  </a:lnTo>
                  <a:lnTo>
                    <a:pt x="199" y="45"/>
                  </a:lnTo>
                  <a:cubicBezTo>
                    <a:pt x="200" y="37"/>
                    <a:pt x="201" y="28"/>
                    <a:pt x="203" y="18"/>
                  </a:cubicBezTo>
                  <a:lnTo>
                    <a:pt x="204" y="20"/>
                  </a:lnTo>
                  <a:cubicBezTo>
                    <a:pt x="191" y="15"/>
                    <a:pt x="176" y="10"/>
                    <a:pt x="162" y="4"/>
                  </a:cubicBezTo>
                  <a:lnTo>
                    <a:pt x="164" y="4"/>
                  </a:lnTo>
                  <a:cubicBezTo>
                    <a:pt x="160" y="11"/>
                    <a:pt x="154" y="18"/>
                    <a:pt x="149" y="26"/>
                  </a:cubicBezTo>
                  <a:lnTo>
                    <a:pt x="148" y="27"/>
                  </a:lnTo>
                  <a:lnTo>
                    <a:pt x="147" y="27"/>
                  </a:lnTo>
                  <a:cubicBezTo>
                    <a:pt x="138" y="26"/>
                    <a:pt x="128" y="26"/>
                    <a:pt x="118" y="28"/>
                  </a:cubicBezTo>
                  <a:lnTo>
                    <a:pt x="118" y="28"/>
                  </a:lnTo>
                  <a:cubicBezTo>
                    <a:pt x="118" y="27"/>
                    <a:pt x="120" y="28"/>
                    <a:pt x="117" y="27"/>
                  </a:cubicBezTo>
                  <a:lnTo>
                    <a:pt x="117" y="27"/>
                  </a:lnTo>
                  <a:lnTo>
                    <a:pt x="117" y="27"/>
                  </a:lnTo>
                  <a:lnTo>
                    <a:pt x="116" y="27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5" y="24"/>
                  </a:lnTo>
                  <a:lnTo>
                    <a:pt x="112" y="21"/>
                  </a:lnTo>
                  <a:lnTo>
                    <a:pt x="108" y="16"/>
                  </a:lnTo>
                  <a:cubicBezTo>
                    <a:pt x="106" y="12"/>
                    <a:pt x="103" y="9"/>
                    <a:pt x="100" y="5"/>
                  </a:cubicBezTo>
                  <a:lnTo>
                    <a:pt x="103" y="6"/>
                  </a:lnTo>
                  <a:cubicBezTo>
                    <a:pt x="89" y="12"/>
                    <a:pt x="75" y="18"/>
                    <a:pt x="61" y="24"/>
                  </a:cubicBezTo>
                  <a:lnTo>
                    <a:pt x="63" y="22"/>
                  </a:lnTo>
                  <a:cubicBezTo>
                    <a:pt x="64" y="31"/>
                    <a:pt x="66" y="40"/>
                    <a:pt x="68" y="49"/>
                  </a:cubicBezTo>
                  <a:lnTo>
                    <a:pt x="68" y="50"/>
                  </a:lnTo>
                  <a:lnTo>
                    <a:pt x="67" y="50"/>
                  </a:lnTo>
                  <a:cubicBezTo>
                    <a:pt x="60" y="57"/>
                    <a:pt x="53" y="64"/>
                    <a:pt x="47" y="71"/>
                  </a:cubicBezTo>
                  <a:lnTo>
                    <a:pt x="47" y="72"/>
                  </a:lnTo>
                  <a:lnTo>
                    <a:pt x="45" y="72"/>
                  </a:lnTo>
                  <a:cubicBezTo>
                    <a:pt x="36" y="71"/>
                    <a:pt x="27" y="69"/>
                    <a:pt x="18" y="68"/>
                  </a:cubicBezTo>
                  <a:lnTo>
                    <a:pt x="21" y="67"/>
                  </a:lnTo>
                  <a:cubicBezTo>
                    <a:pt x="15" y="81"/>
                    <a:pt x="10" y="95"/>
                    <a:pt x="4" y="109"/>
                  </a:cubicBezTo>
                  <a:lnTo>
                    <a:pt x="4" y="107"/>
                  </a:lnTo>
                  <a:cubicBezTo>
                    <a:pt x="11" y="112"/>
                    <a:pt x="19" y="117"/>
                    <a:pt x="26" y="122"/>
                  </a:cubicBezTo>
                  <a:lnTo>
                    <a:pt x="27" y="123"/>
                  </a:lnTo>
                  <a:lnTo>
                    <a:pt x="27" y="124"/>
                  </a:lnTo>
                  <a:cubicBezTo>
                    <a:pt x="26" y="134"/>
                    <a:pt x="26" y="143"/>
                    <a:pt x="28" y="153"/>
                  </a:cubicBezTo>
                  <a:lnTo>
                    <a:pt x="28" y="154"/>
                  </a:lnTo>
                  <a:lnTo>
                    <a:pt x="27" y="154"/>
                  </a:lnTo>
                  <a:cubicBezTo>
                    <a:pt x="19" y="160"/>
                    <a:pt x="12" y="165"/>
                    <a:pt x="5" y="171"/>
                  </a:cubicBezTo>
                  <a:lnTo>
                    <a:pt x="6" y="169"/>
                  </a:lnTo>
                  <a:cubicBezTo>
                    <a:pt x="12" y="183"/>
                    <a:pt x="18" y="197"/>
                    <a:pt x="24" y="210"/>
                  </a:cubicBezTo>
                  <a:lnTo>
                    <a:pt x="22" y="209"/>
                  </a:lnTo>
                  <a:cubicBezTo>
                    <a:pt x="31" y="207"/>
                    <a:pt x="40" y="205"/>
                    <a:pt x="49" y="204"/>
                  </a:cubicBezTo>
                  <a:lnTo>
                    <a:pt x="50" y="204"/>
                  </a:lnTo>
                  <a:lnTo>
                    <a:pt x="50" y="204"/>
                  </a:lnTo>
                  <a:cubicBezTo>
                    <a:pt x="57" y="212"/>
                    <a:pt x="64" y="219"/>
                    <a:pt x="71" y="224"/>
                  </a:cubicBezTo>
                  <a:lnTo>
                    <a:pt x="72" y="225"/>
                  </a:lnTo>
                  <a:lnTo>
                    <a:pt x="72" y="226"/>
                  </a:lnTo>
                  <a:cubicBezTo>
                    <a:pt x="70" y="235"/>
                    <a:pt x="69" y="244"/>
                    <a:pt x="68" y="252"/>
                  </a:cubicBezTo>
                  <a:lnTo>
                    <a:pt x="67" y="251"/>
                  </a:lnTo>
                  <a:cubicBezTo>
                    <a:pt x="83" y="258"/>
                    <a:pt x="97" y="263"/>
                    <a:pt x="109" y="268"/>
                  </a:cubicBezTo>
                  <a:lnTo>
                    <a:pt x="108" y="268"/>
                  </a:lnTo>
                  <a:cubicBezTo>
                    <a:pt x="114" y="259"/>
                    <a:pt x="119" y="252"/>
                    <a:pt x="123" y="246"/>
                  </a:cubicBezTo>
                  <a:lnTo>
                    <a:pt x="123" y="245"/>
                  </a:lnTo>
                  <a:lnTo>
                    <a:pt x="124" y="245"/>
                  </a:lnTo>
                  <a:cubicBezTo>
                    <a:pt x="134" y="246"/>
                    <a:pt x="141" y="246"/>
                    <a:pt x="146" y="246"/>
                  </a:cubicBezTo>
                  <a:cubicBezTo>
                    <a:pt x="148" y="246"/>
                    <a:pt x="150" y="245"/>
                    <a:pt x="151" y="245"/>
                  </a:cubicBezTo>
                  <a:cubicBezTo>
                    <a:pt x="153" y="245"/>
                    <a:pt x="153" y="245"/>
                    <a:pt x="153" y="245"/>
                  </a:cubicBezTo>
                  <a:cubicBezTo>
                    <a:pt x="153" y="245"/>
                    <a:pt x="152" y="245"/>
                    <a:pt x="151" y="246"/>
                  </a:cubicBezTo>
                  <a:cubicBezTo>
                    <a:pt x="150" y="246"/>
                    <a:pt x="148" y="246"/>
                    <a:pt x="146" y="246"/>
                  </a:cubicBezTo>
                  <a:cubicBezTo>
                    <a:pt x="141" y="247"/>
                    <a:pt x="134" y="247"/>
                    <a:pt x="124" y="246"/>
                  </a:cubicBezTo>
                  <a:lnTo>
                    <a:pt x="124" y="246"/>
                  </a:lnTo>
                  <a:cubicBezTo>
                    <a:pt x="120" y="252"/>
                    <a:pt x="115" y="260"/>
                    <a:pt x="109" y="269"/>
                  </a:cubicBezTo>
                  <a:lnTo>
                    <a:pt x="109" y="270"/>
                  </a:lnTo>
                  <a:lnTo>
                    <a:pt x="108" y="269"/>
                  </a:lnTo>
                  <a:cubicBezTo>
                    <a:pt x="96" y="265"/>
                    <a:pt x="82" y="260"/>
                    <a:pt x="66" y="253"/>
                  </a:cubicBezTo>
                  <a:lnTo>
                    <a:pt x="65" y="253"/>
                  </a:lnTo>
                  <a:lnTo>
                    <a:pt x="65" y="252"/>
                  </a:lnTo>
                  <a:cubicBezTo>
                    <a:pt x="66" y="244"/>
                    <a:pt x="68" y="235"/>
                    <a:pt x="69" y="225"/>
                  </a:cubicBezTo>
                  <a:lnTo>
                    <a:pt x="70" y="226"/>
                  </a:lnTo>
                  <a:cubicBezTo>
                    <a:pt x="62" y="221"/>
                    <a:pt x="55" y="214"/>
                    <a:pt x="48" y="206"/>
                  </a:cubicBezTo>
                  <a:lnTo>
                    <a:pt x="49" y="206"/>
                  </a:lnTo>
                  <a:cubicBezTo>
                    <a:pt x="41" y="208"/>
                    <a:pt x="32" y="210"/>
                    <a:pt x="23" y="212"/>
                  </a:cubicBezTo>
                  <a:lnTo>
                    <a:pt x="21" y="212"/>
                  </a:lnTo>
                  <a:lnTo>
                    <a:pt x="21" y="211"/>
                  </a:lnTo>
                  <a:cubicBezTo>
                    <a:pt x="15" y="198"/>
                    <a:pt x="9" y="184"/>
                    <a:pt x="3" y="170"/>
                  </a:cubicBezTo>
                  <a:lnTo>
                    <a:pt x="2" y="169"/>
                  </a:lnTo>
                  <a:lnTo>
                    <a:pt x="3" y="168"/>
                  </a:lnTo>
                  <a:cubicBezTo>
                    <a:pt x="10" y="162"/>
                    <a:pt x="17" y="157"/>
                    <a:pt x="25" y="151"/>
                  </a:cubicBezTo>
                  <a:lnTo>
                    <a:pt x="24" y="153"/>
                  </a:lnTo>
                  <a:cubicBezTo>
                    <a:pt x="23" y="143"/>
                    <a:pt x="22" y="133"/>
                    <a:pt x="23" y="123"/>
                  </a:cubicBezTo>
                  <a:lnTo>
                    <a:pt x="24" y="125"/>
                  </a:lnTo>
                  <a:cubicBezTo>
                    <a:pt x="17" y="120"/>
                    <a:pt x="9" y="115"/>
                    <a:pt x="2" y="110"/>
                  </a:cubicBezTo>
                  <a:lnTo>
                    <a:pt x="0" y="109"/>
                  </a:lnTo>
                  <a:lnTo>
                    <a:pt x="1" y="108"/>
                  </a:lnTo>
                  <a:cubicBezTo>
                    <a:pt x="6" y="94"/>
                    <a:pt x="12" y="80"/>
                    <a:pt x="17" y="65"/>
                  </a:cubicBezTo>
                  <a:lnTo>
                    <a:pt x="18" y="64"/>
                  </a:lnTo>
                  <a:lnTo>
                    <a:pt x="19" y="64"/>
                  </a:lnTo>
                  <a:cubicBezTo>
                    <a:pt x="28" y="66"/>
                    <a:pt x="37" y="67"/>
                    <a:pt x="46" y="68"/>
                  </a:cubicBezTo>
                  <a:lnTo>
                    <a:pt x="44" y="69"/>
                  </a:lnTo>
                  <a:cubicBezTo>
                    <a:pt x="50" y="61"/>
                    <a:pt x="57" y="54"/>
                    <a:pt x="65" y="47"/>
                  </a:cubicBezTo>
                  <a:lnTo>
                    <a:pt x="64" y="49"/>
                  </a:lnTo>
                  <a:cubicBezTo>
                    <a:pt x="62" y="40"/>
                    <a:pt x="61" y="31"/>
                    <a:pt x="59" y="22"/>
                  </a:cubicBezTo>
                  <a:lnTo>
                    <a:pt x="58" y="21"/>
                  </a:lnTo>
                  <a:lnTo>
                    <a:pt x="60" y="20"/>
                  </a:lnTo>
                  <a:cubicBezTo>
                    <a:pt x="73" y="14"/>
                    <a:pt x="87" y="8"/>
                    <a:pt x="101" y="2"/>
                  </a:cubicBezTo>
                  <a:lnTo>
                    <a:pt x="103" y="1"/>
                  </a:lnTo>
                  <a:lnTo>
                    <a:pt x="103" y="3"/>
                  </a:lnTo>
                  <a:cubicBezTo>
                    <a:pt x="106" y="6"/>
                    <a:pt x="109" y="10"/>
                    <a:pt x="112" y="13"/>
                  </a:cubicBezTo>
                  <a:lnTo>
                    <a:pt x="116" y="19"/>
                  </a:lnTo>
                  <a:lnTo>
                    <a:pt x="118" y="22"/>
                  </a:lnTo>
                  <a:lnTo>
                    <a:pt x="119" y="23"/>
                  </a:lnTo>
                  <a:lnTo>
                    <a:pt x="119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lnTo>
                    <a:pt x="120" y="24"/>
                  </a:lnTo>
                  <a:cubicBezTo>
                    <a:pt x="116" y="23"/>
                    <a:pt x="119" y="24"/>
                    <a:pt x="118" y="24"/>
                  </a:cubicBezTo>
                  <a:lnTo>
                    <a:pt x="118" y="24"/>
                  </a:lnTo>
                  <a:cubicBezTo>
                    <a:pt x="128" y="22"/>
                    <a:pt x="138" y="22"/>
                    <a:pt x="148" y="23"/>
                  </a:cubicBezTo>
                  <a:lnTo>
                    <a:pt x="146" y="24"/>
                  </a:lnTo>
                  <a:cubicBezTo>
                    <a:pt x="151" y="16"/>
                    <a:pt x="156" y="8"/>
                    <a:pt x="161" y="1"/>
                  </a:cubicBezTo>
                  <a:lnTo>
                    <a:pt x="162" y="0"/>
                  </a:lnTo>
                  <a:lnTo>
                    <a:pt x="163" y="0"/>
                  </a:lnTo>
                  <a:cubicBezTo>
                    <a:pt x="178" y="6"/>
                    <a:pt x="192" y="11"/>
                    <a:pt x="205" y="17"/>
                  </a:cubicBezTo>
                  <a:lnTo>
                    <a:pt x="207" y="17"/>
                  </a:lnTo>
                  <a:lnTo>
                    <a:pt x="207" y="19"/>
                  </a:lnTo>
                  <a:cubicBezTo>
                    <a:pt x="205" y="28"/>
                    <a:pt x="204" y="37"/>
                    <a:pt x="203" y="46"/>
                  </a:cubicBezTo>
                  <a:lnTo>
                    <a:pt x="202" y="44"/>
                  </a:lnTo>
                  <a:cubicBezTo>
                    <a:pt x="210" y="50"/>
                    <a:pt x="218" y="57"/>
                    <a:pt x="224" y="64"/>
                  </a:cubicBezTo>
                  <a:lnTo>
                    <a:pt x="222" y="64"/>
                  </a:lnTo>
                  <a:cubicBezTo>
                    <a:pt x="231" y="62"/>
                    <a:pt x="240" y="60"/>
                    <a:pt x="248" y="59"/>
                  </a:cubicBezTo>
                  <a:lnTo>
                    <a:pt x="250" y="58"/>
                  </a:lnTo>
                  <a:lnTo>
                    <a:pt x="251" y="60"/>
                  </a:lnTo>
                  <a:cubicBezTo>
                    <a:pt x="257" y="74"/>
                    <a:pt x="263" y="88"/>
                    <a:pt x="269" y="101"/>
                  </a:cubicBezTo>
                  <a:lnTo>
                    <a:pt x="269" y="102"/>
                  </a:lnTo>
                  <a:lnTo>
                    <a:pt x="268" y="103"/>
                  </a:lnTo>
                  <a:cubicBezTo>
                    <a:pt x="261" y="109"/>
                    <a:pt x="253" y="114"/>
                    <a:pt x="246" y="119"/>
                  </a:cubicBezTo>
                  <a:lnTo>
                    <a:pt x="247" y="118"/>
                  </a:lnTo>
                  <a:cubicBezTo>
                    <a:pt x="249" y="128"/>
                    <a:pt x="249" y="138"/>
                    <a:pt x="248" y="148"/>
                  </a:cubicBezTo>
                  <a:lnTo>
                    <a:pt x="247" y="146"/>
                  </a:lnTo>
                  <a:cubicBezTo>
                    <a:pt x="255" y="151"/>
                    <a:pt x="262" y="157"/>
                    <a:pt x="269" y="161"/>
                  </a:cubicBezTo>
                  <a:lnTo>
                    <a:pt x="270" y="162"/>
                  </a:lnTo>
                  <a:lnTo>
                    <a:pt x="270" y="163"/>
                  </a:lnTo>
                  <a:cubicBezTo>
                    <a:pt x="264" y="178"/>
                    <a:pt x="259" y="192"/>
                    <a:pt x="254" y="205"/>
                  </a:cubicBezTo>
                  <a:lnTo>
                    <a:pt x="253" y="206"/>
                  </a:lnTo>
                  <a:lnTo>
                    <a:pt x="252" y="206"/>
                  </a:lnTo>
                  <a:cubicBezTo>
                    <a:pt x="243" y="205"/>
                    <a:pt x="234" y="203"/>
                    <a:pt x="225" y="202"/>
                  </a:cubicBezTo>
                  <a:lnTo>
                    <a:pt x="226" y="201"/>
                  </a:lnTo>
                  <a:cubicBezTo>
                    <a:pt x="220" y="210"/>
                    <a:pt x="213" y="217"/>
                    <a:pt x="206" y="223"/>
                  </a:cubicBezTo>
                  <a:lnTo>
                    <a:pt x="206" y="222"/>
                  </a:lnTo>
                  <a:cubicBezTo>
                    <a:pt x="208" y="231"/>
                    <a:pt x="210" y="240"/>
                    <a:pt x="211" y="248"/>
                  </a:cubicBezTo>
                  <a:lnTo>
                    <a:pt x="212" y="249"/>
                  </a:lnTo>
                  <a:lnTo>
                    <a:pt x="211" y="250"/>
                  </a:lnTo>
                  <a:cubicBezTo>
                    <a:pt x="194" y="257"/>
                    <a:pt x="180" y="263"/>
                    <a:pt x="169" y="267"/>
                  </a:cubicBezTo>
                  <a:lnTo>
                    <a:pt x="169" y="268"/>
                  </a:lnTo>
                  <a:lnTo>
                    <a:pt x="169" y="267"/>
                  </a:lnTo>
                  <a:cubicBezTo>
                    <a:pt x="164" y="260"/>
                    <a:pt x="160" y="255"/>
                    <a:pt x="157" y="251"/>
                  </a:cubicBezTo>
                  <a:cubicBezTo>
                    <a:pt x="156" y="249"/>
                    <a:pt x="155" y="248"/>
                    <a:pt x="154" y="247"/>
                  </a:cubicBezTo>
                  <a:cubicBezTo>
                    <a:pt x="153" y="246"/>
                    <a:pt x="153" y="245"/>
                    <a:pt x="153" y="2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1170543" y="545046"/>
              <a:ext cx="169322" cy="167662"/>
            </a:xfrm>
            <a:custGeom>
              <a:rect b="b" l="l" r="r" t="t"/>
              <a:pathLst>
                <a:path extrusionOk="0" h="101" w="102">
                  <a:moveTo>
                    <a:pt x="70" y="96"/>
                  </a:moveTo>
                  <a:lnTo>
                    <a:pt x="69" y="96"/>
                  </a:lnTo>
                  <a:cubicBezTo>
                    <a:pt x="68" y="97"/>
                    <a:pt x="67" y="97"/>
                    <a:pt x="65" y="98"/>
                  </a:cubicBezTo>
                  <a:cubicBezTo>
                    <a:pt x="61" y="99"/>
                    <a:pt x="55" y="100"/>
                    <a:pt x="47" y="100"/>
                  </a:cubicBezTo>
                  <a:cubicBezTo>
                    <a:pt x="40" y="99"/>
                    <a:pt x="30" y="97"/>
                    <a:pt x="22" y="90"/>
                  </a:cubicBezTo>
                  <a:cubicBezTo>
                    <a:pt x="13" y="84"/>
                    <a:pt x="5" y="73"/>
                    <a:pt x="3" y="59"/>
                  </a:cubicBezTo>
                  <a:cubicBezTo>
                    <a:pt x="0" y="46"/>
                    <a:pt x="4" y="29"/>
                    <a:pt x="16" y="18"/>
                  </a:cubicBezTo>
                  <a:cubicBezTo>
                    <a:pt x="27" y="6"/>
                    <a:pt x="46" y="-1"/>
                    <a:pt x="64" y="5"/>
                  </a:cubicBezTo>
                  <a:cubicBezTo>
                    <a:pt x="73" y="7"/>
                    <a:pt x="81" y="12"/>
                    <a:pt x="88" y="20"/>
                  </a:cubicBezTo>
                  <a:cubicBezTo>
                    <a:pt x="94" y="27"/>
                    <a:pt x="98" y="36"/>
                    <a:pt x="99" y="46"/>
                  </a:cubicBezTo>
                  <a:cubicBezTo>
                    <a:pt x="101" y="56"/>
                    <a:pt x="99" y="67"/>
                    <a:pt x="94" y="76"/>
                  </a:cubicBezTo>
                  <a:cubicBezTo>
                    <a:pt x="91" y="81"/>
                    <a:pt x="88" y="85"/>
                    <a:pt x="84" y="88"/>
                  </a:cubicBezTo>
                  <a:cubicBezTo>
                    <a:pt x="82" y="90"/>
                    <a:pt x="80" y="92"/>
                    <a:pt x="78" y="93"/>
                  </a:cubicBezTo>
                  <a:cubicBezTo>
                    <a:pt x="77" y="94"/>
                    <a:pt x="76" y="95"/>
                    <a:pt x="74" y="96"/>
                  </a:cubicBezTo>
                  <a:lnTo>
                    <a:pt x="73" y="96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cubicBezTo>
                    <a:pt x="71" y="97"/>
                    <a:pt x="73" y="96"/>
                    <a:pt x="72" y="95"/>
                  </a:cubicBezTo>
                  <a:lnTo>
                    <a:pt x="70" y="94"/>
                  </a:lnTo>
                  <a:cubicBezTo>
                    <a:pt x="71" y="93"/>
                    <a:pt x="74" y="92"/>
                    <a:pt x="75" y="91"/>
                  </a:cubicBezTo>
                  <a:cubicBezTo>
                    <a:pt x="93" y="81"/>
                    <a:pt x="101" y="59"/>
                    <a:pt x="97" y="41"/>
                  </a:cubicBezTo>
                  <a:cubicBezTo>
                    <a:pt x="93" y="22"/>
                    <a:pt x="77" y="8"/>
                    <a:pt x="60" y="5"/>
                  </a:cubicBezTo>
                  <a:cubicBezTo>
                    <a:pt x="42" y="1"/>
                    <a:pt x="25" y="8"/>
                    <a:pt x="15" y="20"/>
                  </a:cubicBezTo>
                  <a:cubicBezTo>
                    <a:pt x="4" y="31"/>
                    <a:pt x="1" y="47"/>
                    <a:pt x="3" y="60"/>
                  </a:cubicBezTo>
                  <a:cubicBezTo>
                    <a:pt x="6" y="73"/>
                    <a:pt x="13" y="84"/>
                    <a:pt x="22" y="90"/>
                  </a:cubicBezTo>
                  <a:cubicBezTo>
                    <a:pt x="30" y="97"/>
                    <a:pt x="40" y="99"/>
                    <a:pt x="47" y="100"/>
                  </a:cubicBezTo>
                  <a:cubicBezTo>
                    <a:pt x="55" y="100"/>
                    <a:pt x="61" y="99"/>
                    <a:pt x="65" y="98"/>
                  </a:cubicBezTo>
                  <a:cubicBezTo>
                    <a:pt x="68" y="97"/>
                    <a:pt x="70" y="96"/>
                    <a:pt x="70" y="96"/>
                  </a:cubicBezTo>
                  <a:cubicBezTo>
                    <a:pt x="70" y="96"/>
                    <a:pt x="69" y="97"/>
                    <a:pt x="65" y="99"/>
                  </a:cubicBezTo>
                  <a:cubicBezTo>
                    <a:pt x="61" y="100"/>
                    <a:pt x="55" y="102"/>
                    <a:pt x="47" y="101"/>
                  </a:cubicBezTo>
                  <a:cubicBezTo>
                    <a:pt x="39" y="101"/>
                    <a:pt x="30" y="99"/>
                    <a:pt x="21" y="92"/>
                  </a:cubicBezTo>
                  <a:cubicBezTo>
                    <a:pt x="11" y="86"/>
                    <a:pt x="3" y="75"/>
                    <a:pt x="1" y="61"/>
                  </a:cubicBezTo>
                  <a:cubicBezTo>
                    <a:pt x="-2" y="47"/>
                    <a:pt x="1" y="30"/>
                    <a:pt x="12" y="18"/>
                  </a:cubicBezTo>
                  <a:cubicBezTo>
                    <a:pt x="23" y="5"/>
                    <a:pt x="42" y="-3"/>
                    <a:pt x="61" y="1"/>
                  </a:cubicBezTo>
                  <a:cubicBezTo>
                    <a:pt x="70" y="3"/>
                    <a:pt x="79" y="7"/>
                    <a:pt x="86" y="14"/>
                  </a:cubicBezTo>
                  <a:cubicBezTo>
                    <a:pt x="93" y="21"/>
                    <a:pt x="99" y="30"/>
                    <a:pt x="101" y="40"/>
                  </a:cubicBezTo>
                  <a:cubicBezTo>
                    <a:pt x="106" y="60"/>
                    <a:pt x="97" y="84"/>
                    <a:pt x="77" y="95"/>
                  </a:cubicBezTo>
                  <a:cubicBezTo>
                    <a:pt x="75" y="96"/>
                    <a:pt x="73" y="97"/>
                    <a:pt x="71" y="98"/>
                  </a:cubicBezTo>
                  <a:lnTo>
                    <a:pt x="69" y="98"/>
                  </a:lnTo>
                  <a:lnTo>
                    <a:pt x="69" y="97"/>
                  </a:lnTo>
                  <a:cubicBezTo>
                    <a:pt x="68" y="96"/>
                    <a:pt x="69" y="94"/>
                    <a:pt x="69" y="95"/>
                  </a:cubicBezTo>
                  <a:cubicBezTo>
                    <a:pt x="69" y="94"/>
                    <a:pt x="69" y="94"/>
                    <a:pt x="69" y="94"/>
                  </a:cubicBezTo>
                  <a:lnTo>
                    <a:pt x="70" y="94"/>
                  </a:lnTo>
                  <a:lnTo>
                    <a:pt x="70" y="94"/>
                  </a:lnTo>
                  <a:lnTo>
                    <a:pt x="71" y="93"/>
                  </a:lnTo>
                  <a:lnTo>
                    <a:pt x="73" y="92"/>
                  </a:lnTo>
                  <a:cubicBezTo>
                    <a:pt x="74" y="92"/>
                    <a:pt x="75" y="91"/>
                    <a:pt x="76" y="90"/>
                  </a:cubicBezTo>
                  <a:cubicBezTo>
                    <a:pt x="78" y="89"/>
                    <a:pt x="80" y="87"/>
                    <a:pt x="81" y="86"/>
                  </a:cubicBezTo>
                  <a:cubicBezTo>
                    <a:pt x="85" y="82"/>
                    <a:pt x="88" y="79"/>
                    <a:pt x="90" y="74"/>
                  </a:cubicBezTo>
                  <a:cubicBezTo>
                    <a:pt x="95" y="66"/>
                    <a:pt x="97" y="56"/>
                    <a:pt x="96" y="47"/>
                  </a:cubicBezTo>
                  <a:cubicBezTo>
                    <a:pt x="95" y="38"/>
                    <a:pt x="91" y="29"/>
                    <a:pt x="85" y="22"/>
                  </a:cubicBezTo>
                  <a:cubicBezTo>
                    <a:pt x="79" y="16"/>
                    <a:pt x="71" y="11"/>
                    <a:pt x="63" y="8"/>
                  </a:cubicBezTo>
                  <a:cubicBezTo>
                    <a:pt x="46" y="4"/>
                    <a:pt x="29" y="9"/>
                    <a:pt x="18" y="20"/>
                  </a:cubicBezTo>
                  <a:cubicBezTo>
                    <a:pt x="7" y="31"/>
                    <a:pt x="3" y="46"/>
                    <a:pt x="6" y="59"/>
                  </a:cubicBezTo>
                  <a:cubicBezTo>
                    <a:pt x="8" y="72"/>
                    <a:pt x="15" y="83"/>
                    <a:pt x="23" y="89"/>
                  </a:cubicBezTo>
                  <a:cubicBezTo>
                    <a:pt x="31" y="95"/>
                    <a:pt x="40" y="98"/>
                    <a:pt x="47" y="99"/>
                  </a:cubicBezTo>
                  <a:cubicBezTo>
                    <a:pt x="55" y="99"/>
                    <a:pt x="61" y="98"/>
                    <a:pt x="64" y="97"/>
                  </a:cubicBezTo>
                  <a:cubicBezTo>
                    <a:pt x="68" y="97"/>
                    <a:pt x="70" y="96"/>
                    <a:pt x="70" y="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1031102" y="400625"/>
              <a:ext cx="453184" cy="454844"/>
            </a:xfrm>
            <a:custGeom>
              <a:rect b="b" l="l" r="r" t="t"/>
              <a:pathLst>
                <a:path extrusionOk="0" h="274" w="273">
                  <a:moveTo>
                    <a:pt x="154" y="247"/>
                  </a:moveTo>
                  <a:cubicBezTo>
                    <a:pt x="156" y="250"/>
                    <a:pt x="160" y="256"/>
                    <a:pt x="171" y="270"/>
                  </a:cubicBezTo>
                  <a:lnTo>
                    <a:pt x="170" y="269"/>
                  </a:lnTo>
                  <a:cubicBezTo>
                    <a:pt x="181" y="265"/>
                    <a:pt x="195" y="258"/>
                    <a:pt x="212" y="251"/>
                  </a:cubicBezTo>
                  <a:lnTo>
                    <a:pt x="212" y="252"/>
                  </a:lnTo>
                  <a:cubicBezTo>
                    <a:pt x="210" y="243"/>
                    <a:pt x="208" y="234"/>
                    <a:pt x="206" y="224"/>
                  </a:cubicBezTo>
                  <a:lnTo>
                    <a:pt x="208" y="224"/>
                  </a:lnTo>
                  <a:lnTo>
                    <a:pt x="208" y="225"/>
                  </a:lnTo>
                  <a:lnTo>
                    <a:pt x="206" y="224"/>
                  </a:lnTo>
                  <a:cubicBezTo>
                    <a:pt x="214" y="218"/>
                    <a:pt x="221" y="211"/>
                    <a:pt x="227" y="203"/>
                  </a:cubicBezTo>
                  <a:lnTo>
                    <a:pt x="228" y="204"/>
                  </a:lnTo>
                  <a:lnTo>
                    <a:pt x="227" y="205"/>
                  </a:lnTo>
                  <a:lnTo>
                    <a:pt x="227" y="203"/>
                  </a:lnTo>
                  <a:cubicBezTo>
                    <a:pt x="235" y="204"/>
                    <a:pt x="245" y="205"/>
                    <a:pt x="254" y="207"/>
                  </a:cubicBezTo>
                  <a:lnTo>
                    <a:pt x="253" y="208"/>
                  </a:lnTo>
                  <a:cubicBezTo>
                    <a:pt x="258" y="194"/>
                    <a:pt x="264" y="179"/>
                    <a:pt x="270" y="164"/>
                  </a:cubicBezTo>
                  <a:lnTo>
                    <a:pt x="271" y="165"/>
                  </a:lnTo>
                  <a:cubicBezTo>
                    <a:pt x="263" y="161"/>
                    <a:pt x="255" y="155"/>
                    <a:pt x="247" y="150"/>
                  </a:cubicBezTo>
                  <a:lnTo>
                    <a:pt x="249" y="148"/>
                  </a:lnTo>
                  <a:lnTo>
                    <a:pt x="249" y="149"/>
                  </a:lnTo>
                  <a:lnTo>
                    <a:pt x="247" y="150"/>
                  </a:lnTo>
                  <a:cubicBezTo>
                    <a:pt x="248" y="141"/>
                    <a:pt x="248" y="130"/>
                    <a:pt x="246" y="120"/>
                  </a:cubicBezTo>
                  <a:lnTo>
                    <a:pt x="249" y="120"/>
                  </a:lnTo>
                  <a:lnTo>
                    <a:pt x="248" y="122"/>
                  </a:lnTo>
                  <a:lnTo>
                    <a:pt x="246" y="120"/>
                  </a:lnTo>
                  <a:cubicBezTo>
                    <a:pt x="253" y="115"/>
                    <a:pt x="261" y="109"/>
                    <a:pt x="269" y="103"/>
                  </a:cubicBezTo>
                  <a:lnTo>
                    <a:pt x="269" y="105"/>
                  </a:lnTo>
                  <a:cubicBezTo>
                    <a:pt x="263" y="92"/>
                    <a:pt x="256" y="77"/>
                    <a:pt x="249" y="62"/>
                  </a:cubicBezTo>
                  <a:lnTo>
                    <a:pt x="251" y="63"/>
                  </a:lnTo>
                  <a:cubicBezTo>
                    <a:pt x="243" y="64"/>
                    <a:pt x="233" y="66"/>
                    <a:pt x="223" y="68"/>
                  </a:cubicBezTo>
                  <a:lnTo>
                    <a:pt x="224" y="65"/>
                  </a:lnTo>
                  <a:lnTo>
                    <a:pt x="225" y="66"/>
                  </a:lnTo>
                  <a:lnTo>
                    <a:pt x="223" y="68"/>
                  </a:lnTo>
                  <a:cubicBezTo>
                    <a:pt x="218" y="61"/>
                    <a:pt x="210" y="54"/>
                    <a:pt x="202" y="48"/>
                  </a:cubicBezTo>
                  <a:lnTo>
                    <a:pt x="204" y="46"/>
                  </a:lnTo>
                  <a:lnTo>
                    <a:pt x="205" y="47"/>
                  </a:lnTo>
                  <a:lnTo>
                    <a:pt x="202" y="48"/>
                  </a:lnTo>
                  <a:cubicBezTo>
                    <a:pt x="203" y="39"/>
                    <a:pt x="204" y="30"/>
                    <a:pt x="206" y="20"/>
                  </a:cubicBezTo>
                  <a:lnTo>
                    <a:pt x="207" y="21"/>
                  </a:lnTo>
                  <a:cubicBezTo>
                    <a:pt x="193" y="16"/>
                    <a:pt x="178" y="10"/>
                    <a:pt x="163" y="4"/>
                  </a:cubicBezTo>
                  <a:lnTo>
                    <a:pt x="165" y="4"/>
                  </a:lnTo>
                  <a:cubicBezTo>
                    <a:pt x="160" y="11"/>
                    <a:pt x="154" y="19"/>
                    <a:pt x="149" y="27"/>
                  </a:cubicBezTo>
                  <a:lnTo>
                    <a:pt x="147" y="25"/>
                  </a:lnTo>
                  <a:lnTo>
                    <a:pt x="148" y="24"/>
                  </a:lnTo>
                  <a:lnTo>
                    <a:pt x="149" y="27"/>
                  </a:lnTo>
                  <a:cubicBezTo>
                    <a:pt x="140" y="27"/>
                    <a:pt x="130" y="27"/>
                    <a:pt x="119" y="28"/>
                  </a:cubicBezTo>
                  <a:lnTo>
                    <a:pt x="120" y="28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19" y="28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9" y="28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21" y="26"/>
                  </a:lnTo>
                  <a:lnTo>
                    <a:pt x="119" y="28"/>
                  </a:lnTo>
                  <a:cubicBezTo>
                    <a:pt x="114" y="21"/>
                    <a:pt x="108" y="13"/>
                    <a:pt x="102" y="5"/>
                  </a:cubicBezTo>
                  <a:lnTo>
                    <a:pt x="104" y="6"/>
                  </a:lnTo>
                  <a:cubicBezTo>
                    <a:pt x="91" y="12"/>
                    <a:pt x="76" y="19"/>
                    <a:pt x="61" y="25"/>
                  </a:cubicBezTo>
                  <a:lnTo>
                    <a:pt x="62" y="23"/>
                  </a:lnTo>
                  <a:cubicBezTo>
                    <a:pt x="64" y="32"/>
                    <a:pt x="66" y="41"/>
                    <a:pt x="68" y="51"/>
                  </a:cubicBezTo>
                  <a:lnTo>
                    <a:pt x="64" y="51"/>
                  </a:lnTo>
                  <a:lnTo>
                    <a:pt x="65" y="49"/>
                  </a:lnTo>
                  <a:lnTo>
                    <a:pt x="67" y="52"/>
                  </a:lnTo>
                  <a:cubicBezTo>
                    <a:pt x="60" y="57"/>
                    <a:pt x="53" y="64"/>
                    <a:pt x="47" y="73"/>
                  </a:cubicBezTo>
                  <a:lnTo>
                    <a:pt x="45" y="70"/>
                  </a:lnTo>
                  <a:lnTo>
                    <a:pt x="46" y="69"/>
                  </a:lnTo>
                  <a:lnTo>
                    <a:pt x="47" y="73"/>
                  </a:lnTo>
                  <a:cubicBezTo>
                    <a:pt x="38" y="72"/>
                    <a:pt x="28" y="70"/>
                    <a:pt x="19" y="69"/>
                  </a:cubicBezTo>
                  <a:lnTo>
                    <a:pt x="21" y="68"/>
                  </a:lnTo>
                  <a:cubicBezTo>
                    <a:pt x="16" y="81"/>
                    <a:pt x="10" y="97"/>
                    <a:pt x="4" y="112"/>
                  </a:cubicBezTo>
                  <a:lnTo>
                    <a:pt x="3" y="109"/>
                  </a:lnTo>
                  <a:cubicBezTo>
                    <a:pt x="11" y="114"/>
                    <a:pt x="19" y="120"/>
                    <a:pt x="27" y="125"/>
                  </a:cubicBezTo>
                  <a:lnTo>
                    <a:pt x="24" y="128"/>
                  </a:lnTo>
                  <a:lnTo>
                    <a:pt x="23" y="126"/>
                  </a:lnTo>
                  <a:lnTo>
                    <a:pt x="27" y="126"/>
                  </a:lnTo>
                  <a:cubicBezTo>
                    <a:pt x="26" y="135"/>
                    <a:pt x="26" y="145"/>
                    <a:pt x="28" y="155"/>
                  </a:cubicBezTo>
                  <a:lnTo>
                    <a:pt x="24" y="155"/>
                  </a:lnTo>
                  <a:lnTo>
                    <a:pt x="25" y="154"/>
                  </a:lnTo>
                  <a:lnTo>
                    <a:pt x="28" y="156"/>
                  </a:lnTo>
                  <a:cubicBezTo>
                    <a:pt x="21" y="161"/>
                    <a:pt x="13" y="167"/>
                    <a:pt x="5" y="173"/>
                  </a:cubicBezTo>
                  <a:lnTo>
                    <a:pt x="6" y="170"/>
                  </a:lnTo>
                  <a:cubicBezTo>
                    <a:pt x="11" y="184"/>
                    <a:pt x="18" y="198"/>
                    <a:pt x="25" y="213"/>
                  </a:cubicBezTo>
                  <a:lnTo>
                    <a:pt x="22" y="212"/>
                  </a:lnTo>
                  <a:cubicBezTo>
                    <a:pt x="31" y="210"/>
                    <a:pt x="40" y="208"/>
                    <a:pt x="50" y="207"/>
                  </a:cubicBezTo>
                  <a:lnTo>
                    <a:pt x="50" y="210"/>
                  </a:lnTo>
                  <a:lnTo>
                    <a:pt x="49" y="210"/>
                  </a:lnTo>
                  <a:lnTo>
                    <a:pt x="51" y="207"/>
                  </a:lnTo>
                  <a:cubicBezTo>
                    <a:pt x="57" y="214"/>
                    <a:pt x="64" y="221"/>
                    <a:pt x="72" y="227"/>
                  </a:cubicBezTo>
                  <a:lnTo>
                    <a:pt x="69" y="229"/>
                  </a:lnTo>
                  <a:lnTo>
                    <a:pt x="69" y="228"/>
                  </a:lnTo>
                  <a:lnTo>
                    <a:pt x="72" y="228"/>
                  </a:lnTo>
                  <a:cubicBezTo>
                    <a:pt x="71" y="237"/>
                    <a:pt x="70" y="246"/>
                    <a:pt x="69" y="256"/>
                  </a:cubicBezTo>
                  <a:lnTo>
                    <a:pt x="67" y="253"/>
                  </a:lnTo>
                  <a:cubicBezTo>
                    <a:pt x="81" y="259"/>
                    <a:pt x="96" y="264"/>
                    <a:pt x="110" y="270"/>
                  </a:cubicBezTo>
                  <a:lnTo>
                    <a:pt x="108" y="271"/>
                  </a:lnTo>
                  <a:cubicBezTo>
                    <a:pt x="113" y="263"/>
                    <a:pt x="118" y="255"/>
                    <a:pt x="123" y="247"/>
                  </a:cubicBezTo>
                  <a:lnTo>
                    <a:pt x="126" y="250"/>
                  </a:lnTo>
                  <a:lnTo>
                    <a:pt x="126" y="251"/>
                  </a:lnTo>
                  <a:lnTo>
                    <a:pt x="125" y="247"/>
                  </a:lnTo>
                  <a:cubicBezTo>
                    <a:pt x="133" y="248"/>
                    <a:pt x="141" y="248"/>
                    <a:pt x="150" y="246"/>
                  </a:cubicBezTo>
                  <a:lnTo>
                    <a:pt x="152" y="246"/>
                  </a:lnTo>
                  <a:lnTo>
                    <a:pt x="152" y="246"/>
                  </a:lnTo>
                  <a:lnTo>
                    <a:pt x="152" y="247"/>
                  </a:lnTo>
                  <a:lnTo>
                    <a:pt x="152" y="247"/>
                  </a:lnTo>
                  <a:lnTo>
                    <a:pt x="152" y="247"/>
                  </a:lnTo>
                  <a:lnTo>
                    <a:pt x="153" y="250"/>
                  </a:lnTo>
                  <a:lnTo>
                    <a:pt x="154" y="250"/>
                  </a:lnTo>
                  <a:lnTo>
                    <a:pt x="154" y="250"/>
                  </a:lnTo>
                  <a:lnTo>
                    <a:pt x="154" y="250"/>
                  </a:lnTo>
                  <a:lnTo>
                    <a:pt x="150" y="250"/>
                  </a:lnTo>
                  <a:cubicBezTo>
                    <a:pt x="147" y="250"/>
                    <a:pt x="144" y="251"/>
                    <a:pt x="141" y="251"/>
                  </a:cubicBezTo>
                  <a:cubicBezTo>
                    <a:pt x="136" y="251"/>
                    <a:pt x="130" y="251"/>
                    <a:pt x="124" y="250"/>
                  </a:cubicBezTo>
                  <a:lnTo>
                    <a:pt x="126" y="249"/>
                  </a:lnTo>
                  <a:cubicBezTo>
                    <a:pt x="121" y="257"/>
                    <a:pt x="116" y="264"/>
                    <a:pt x="111" y="272"/>
                  </a:cubicBezTo>
                  <a:lnTo>
                    <a:pt x="109" y="269"/>
                  </a:lnTo>
                  <a:lnTo>
                    <a:pt x="109" y="269"/>
                  </a:lnTo>
                  <a:lnTo>
                    <a:pt x="109" y="272"/>
                  </a:lnTo>
                  <a:cubicBezTo>
                    <a:pt x="95" y="267"/>
                    <a:pt x="81" y="261"/>
                    <a:pt x="67" y="256"/>
                  </a:cubicBezTo>
                  <a:lnTo>
                    <a:pt x="70" y="253"/>
                  </a:lnTo>
                  <a:lnTo>
                    <a:pt x="70" y="254"/>
                  </a:lnTo>
                  <a:lnTo>
                    <a:pt x="66" y="255"/>
                  </a:lnTo>
                  <a:cubicBezTo>
                    <a:pt x="68" y="245"/>
                    <a:pt x="69" y="236"/>
                    <a:pt x="71" y="227"/>
                  </a:cubicBezTo>
                  <a:lnTo>
                    <a:pt x="71" y="229"/>
                  </a:lnTo>
                  <a:cubicBezTo>
                    <a:pt x="63" y="223"/>
                    <a:pt x="55" y="216"/>
                    <a:pt x="49" y="208"/>
                  </a:cubicBezTo>
                  <a:lnTo>
                    <a:pt x="51" y="208"/>
                  </a:lnTo>
                  <a:cubicBezTo>
                    <a:pt x="42" y="210"/>
                    <a:pt x="33" y="212"/>
                    <a:pt x="24" y="214"/>
                  </a:cubicBezTo>
                  <a:lnTo>
                    <a:pt x="24" y="210"/>
                  </a:lnTo>
                  <a:lnTo>
                    <a:pt x="25" y="211"/>
                  </a:lnTo>
                  <a:lnTo>
                    <a:pt x="23" y="213"/>
                  </a:lnTo>
                  <a:cubicBezTo>
                    <a:pt x="17" y="199"/>
                    <a:pt x="11" y="185"/>
                    <a:pt x="5" y="172"/>
                  </a:cubicBezTo>
                  <a:lnTo>
                    <a:pt x="8" y="172"/>
                  </a:lnTo>
                  <a:lnTo>
                    <a:pt x="8" y="173"/>
                  </a:lnTo>
                  <a:lnTo>
                    <a:pt x="5" y="171"/>
                  </a:lnTo>
                  <a:cubicBezTo>
                    <a:pt x="12" y="165"/>
                    <a:pt x="20" y="160"/>
                    <a:pt x="27" y="154"/>
                  </a:cubicBezTo>
                  <a:lnTo>
                    <a:pt x="26" y="156"/>
                  </a:lnTo>
                  <a:cubicBezTo>
                    <a:pt x="25" y="146"/>
                    <a:pt x="24" y="135"/>
                    <a:pt x="26" y="125"/>
                  </a:cubicBezTo>
                  <a:lnTo>
                    <a:pt x="26" y="127"/>
                  </a:lnTo>
                  <a:cubicBezTo>
                    <a:pt x="19" y="122"/>
                    <a:pt x="11" y="116"/>
                    <a:pt x="3" y="111"/>
                  </a:cubicBezTo>
                  <a:lnTo>
                    <a:pt x="6" y="109"/>
                  </a:lnTo>
                  <a:lnTo>
                    <a:pt x="7" y="111"/>
                  </a:lnTo>
                  <a:lnTo>
                    <a:pt x="3" y="111"/>
                  </a:lnTo>
                  <a:cubicBezTo>
                    <a:pt x="9" y="96"/>
                    <a:pt x="14" y="82"/>
                    <a:pt x="19" y="68"/>
                  </a:cubicBezTo>
                  <a:lnTo>
                    <a:pt x="22" y="71"/>
                  </a:lnTo>
                  <a:lnTo>
                    <a:pt x="21" y="72"/>
                  </a:lnTo>
                  <a:lnTo>
                    <a:pt x="20" y="68"/>
                  </a:lnTo>
                  <a:cubicBezTo>
                    <a:pt x="29" y="70"/>
                    <a:pt x="39" y="71"/>
                    <a:pt x="48" y="72"/>
                  </a:cubicBezTo>
                  <a:lnTo>
                    <a:pt x="46" y="73"/>
                  </a:lnTo>
                  <a:cubicBezTo>
                    <a:pt x="52" y="64"/>
                    <a:pt x="59" y="57"/>
                    <a:pt x="67" y="50"/>
                  </a:cubicBezTo>
                  <a:lnTo>
                    <a:pt x="67" y="52"/>
                  </a:lnTo>
                  <a:cubicBezTo>
                    <a:pt x="65" y="43"/>
                    <a:pt x="63" y="34"/>
                    <a:pt x="61" y="25"/>
                  </a:cubicBezTo>
                  <a:lnTo>
                    <a:pt x="65" y="25"/>
                  </a:lnTo>
                  <a:lnTo>
                    <a:pt x="64" y="27"/>
                  </a:lnTo>
                  <a:lnTo>
                    <a:pt x="62" y="24"/>
                  </a:lnTo>
                  <a:cubicBezTo>
                    <a:pt x="76" y="18"/>
                    <a:pt x="89" y="12"/>
                    <a:pt x="103" y="6"/>
                  </a:cubicBezTo>
                  <a:lnTo>
                    <a:pt x="103" y="9"/>
                  </a:lnTo>
                  <a:lnTo>
                    <a:pt x="101" y="9"/>
                  </a:lnTo>
                  <a:lnTo>
                    <a:pt x="103" y="6"/>
                  </a:lnTo>
                  <a:cubicBezTo>
                    <a:pt x="109" y="14"/>
                    <a:pt x="114" y="21"/>
                    <a:pt x="119" y="28"/>
                  </a:cubicBezTo>
                  <a:lnTo>
                    <a:pt x="119" y="27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18" y="29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0" y="28"/>
                  </a:lnTo>
                  <a:lnTo>
                    <a:pt x="119" y="28"/>
                  </a:lnTo>
                  <a:cubicBezTo>
                    <a:pt x="130" y="26"/>
                    <a:pt x="140" y="26"/>
                    <a:pt x="149" y="27"/>
                  </a:cubicBezTo>
                  <a:lnTo>
                    <a:pt x="148" y="28"/>
                  </a:lnTo>
                  <a:cubicBezTo>
                    <a:pt x="153" y="20"/>
                    <a:pt x="158" y="12"/>
                    <a:pt x="164" y="4"/>
                  </a:cubicBezTo>
                  <a:lnTo>
                    <a:pt x="165" y="7"/>
                  </a:lnTo>
                  <a:lnTo>
                    <a:pt x="164" y="7"/>
                  </a:lnTo>
                  <a:lnTo>
                    <a:pt x="164" y="4"/>
                  </a:lnTo>
                  <a:cubicBezTo>
                    <a:pt x="179" y="10"/>
                    <a:pt x="192" y="15"/>
                    <a:pt x="206" y="21"/>
                  </a:cubicBezTo>
                  <a:lnTo>
                    <a:pt x="204" y="23"/>
                  </a:lnTo>
                  <a:lnTo>
                    <a:pt x="203" y="21"/>
                  </a:lnTo>
                  <a:lnTo>
                    <a:pt x="206" y="21"/>
                  </a:lnTo>
                  <a:cubicBezTo>
                    <a:pt x="205" y="31"/>
                    <a:pt x="203" y="40"/>
                    <a:pt x="202" y="48"/>
                  </a:cubicBezTo>
                  <a:lnTo>
                    <a:pt x="201" y="47"/>
                  </a:lnTo>
                  <a:cubicBezTo>
                    <a:pt x="210" y="53"/>
                    <a:pt x="218" y="61"/>
                    <a:pt x="224" y="68"/>
                  </a:cubicBezTo>
                  <a:lnTo>
                    <a:pt x="222" y="68"/>
                  </a:lnTo>
                  <a:cubicBezTo>
                    <a:pt x="232" y="66"/>
                    <a:pt x="241" y="64"/>
                    <a:pt x="250" y="62"/>
                  </a:cubicBezTo>
                  <a:lnTo>
                    <a:pt x="249" y="65"/>
                  </a:lnTo>
                  <a:lnTo>
                    <a:pt x="248" y="64"/>
                  </a:lnTo>
                  <a:lnTo>
                    <a:pt x="250" y="62"/>
                  </a:lnTo>
                  <a:cubicBezTo>
                    <a:pt x="257" y="77"/>
                    <a:pt x="263" y="91"/>
                    <a:pt x="268" y="104"/>
                  </a:cubicBezTo>
                  <a:lnTo>
                    <a:pt x="266" y="104"/>
                  </a:lnTo>
                  <a:lnTo>
                    <a:pt x="266" y="102"/>
                  </a:lnTo>
                  <a:lnTo>
                    <a:pt x="268" y="104"/>
                  </a:lnTo>
                  <a:cubicBezTo>
                    <a:pt x="260" y="110"/>
                    <a:pt x="253" y="115"/>
                    <a:pt x="246" y="121"/>
                  </a:cubicBezTo>
                  <a:lnTo>
                    <a:pt x="246" y="119"/>
                  </a:lnTo>
                  <a:cubicBezTo>
                    <a:pt x="248" y="131"/>
                    <a:pt x="248" y="141"/>
                    <a:pt x="247" y="150"/>
                  </a:cubicBezTo>
                  <a:lnTo>
                    <a:pt x="247" y="149"/>
                  </a:lnTo>
                  <a:cubicBezTo>
                    <a:pt x="255" y="155"/>
                    <a:pt x="263" y="160"/>
                    <a:pt x="270" y="165"/>
                  </a:cubicBezTo>
                  <a:lnTo>
                    <a:pt x="268" y="166"/>
                  </a:lnTo>
                  <a:lnTo>
                    <a:pt x="268" y="165"/>
                  </a:lnTo>
                  <a:lnTo>
                    <a:pt x="270" y="165"/>
                  </a:lnTo>
                  <a:cubicBezTo>
                    <a:pt x="264" y="181"/>
                    <a:pt x="258" y="194"/>
                    <a:pt x="254" y="207"/>
                  </a:cubicBezTo>
                  <a:lnTo>
                    <a:pt x="252" y="205"/>
                  </a:lnTo>
                  <a:lnTo>
                    <a:pt x="253" y="205"/>
                  </a:lnTo>
                  <a:lnTo>
                    <a:pt x="254" y="207"/>
                  </a:lnTo>
                  <a:cubicBezTo>
                    <a:pt x="243" y="205"/>
                    <a:pt x="234" y="204"/>
                    <a:pt x="226" y="203"/>
                  </a:cubicBezTo>
                  <a:lnTo>
                    <a:pt x="227" y="202"/>
                  </a:lnTo>
                  <a:cubicBezTo>
                    <a:pt x="220" y="212"/>
                    <a:pt x="213" y="219"/>
                    <a:pt x="206" y="224"/>
                  </a:cubicBezTo>
                  <a:lnTo>
                    <a:pt x="206" y="224"/>
                  </a:lnTo>
                  <a:cubicBezTo>
                    <a:pt x="209" y="235"/>
                    <a:pt x="210" y="243"/>
                    <a:pt x="212" y="251"/>
                  </a:cubicBezTo>
                  <a:lnTo>
                    <a:pt x="210" y="251"/>
                  </a:lnTo>
                  <a:lnTo>
                    <a:pt x="211" y="250"/>
                  </a:lnTo>
                  <a:lnTo>
                    <a:pt x="212" y="251"/>
                  </a:lnTo>
                  <a:cubicBezTo>
                    <a:pt x="194" y="259"/>
                    <a:pt x="181" y="265"/>
                    <a:pt x="170" y="269"/>
                  </a:cubicBezTo>
                  <a:lnTo>
                    <a:pt x="170" y="268"/>
                  </a:lnTo>
                  <a:lnTo>
                    <a:pt x="171" y="268"/>
                  </a:lnTo>
                  <a:lnTo>
                    <a:pt x="170" y="269"/>
                  </a:lnTo>
                  <a:cubicBezTo>
                    <a:pt x="160" y="255"/>
                    <a:pt x="156" y="250"/>
                    <a:pt x="154" y="247"/>
                  </a:cubicBezTo>
                  <a:cubicBezTo>
                    <a:pt x="154" y="247"/>
                    <a:pt x="156" y="249"/>
                    <a:pt x="158" y="252"/>
                  </a:cubicBezTo>
                  <a:cubicBezTo>
                    <a:pt x="161" y="256"/>
                    <a:pt x="166" y="261"/>
                    <a:pt x="171" y="269"/>
                  </a:cubicBezTo>
                  <a:lnTo>
                    <a:pt x="172" y="269"/>
                  </a:lnTo>
                  <a:lnTo>
                    <a:pt x="171" y="269"/>
                  </a:lnTo>
                  <a:lnTo>
                    <a:pt x="170" y="269"/>
                  </a:lnTo>
                  <a:lnTo>
                    <a:pt x="169" y="269"/>
                  </a:lnTo>
                  <a:lnTo>
                    <a:pt x="170" y="268"/>
                  </a:lnTo>
                  <a:cubicBezTo>
                    <a:pt x="180" y="264"/>
                    <a:pt x="193" y="258"/>
                    <a:pt x="211" y="249"/>
                  </a:cubicBezTo>
                  <a:lnTo>
                    <a:pt x="213" y="249"/>
                  </a:lnTo>
                  <a:lnTo>
                    <a:pt x="212" y="250"/>
                  </a:lnTo>
                  <a:lnTo>
                    <a:pt x="212" y="251"/>
                  </a:lnTo>
                  <a:lnTo>
                    <a:pt x="211" y="253"/>
                  </a:lnTo>
                  <a:lnTo>
                    <a:pt x="210" y="251"/>
                  </a:lnTo>
                  <a:cubicBezTo>
                    <a:pt x="209" y="243"/>
                    <a:pt x="207" y="235"/>
                    <a:pt x="205" y="224"/>
                  </a:cubicBezTo>
                  <a:lnTo>
                    <a:pt x="205" y="223"/>
                  </a:lnTo>
                  <a:lnTo>
                    <a:pt x="205" y="223"/>
                  </a:lnTo>
                  <a:cubicBezTo>
                    <a:pt x="212" y="218"/>
                    <a:pt x="218" y="211"/>
                    <a:pt x="225" y="201"/>
                  </a:cubicBezTo>
                  <a:lnTo>
                    <a:pt x="226" y="201"/>
                  </a:lnTo>
                  <a:lnTo>
                    <a:pt x="226" y="201"/>
                  </a:lnTo>
                  <a:cubicBezTo>
                    <a:pt x="234" y="202"/>
                    <a:pt x="243" y="203"/>
                    <a:pt x="254" y="205"/>
                  </a:cubicBezTo>
                  <a:lnTo>
                    <a:pt x="257" y="205"/>
                  </a:lnTo>
                  <a:lnTo>
                    <a:pt x="254" y="207"/>
                  </a:lnTo>
                  <a:lnTo>
                    <a:pt x="253" y="207"/>
                  </a:lnTo>
                  <a:lnTo>
                    <a:pt x="251" y="209"/>
                  </a:lnTo>
                  <a:lnTo>
                    <a:pt x="252" y="206"/>
                  </a:lnTo>
                  <a:cubicBezTo>
                    <a:pt x="257" y="193"/>
                    <a:pt x="262" y="180"/>
                    <a:pt x="268" y="164"/>
                  </a:cubicBezTo>
                  <a:lnTo>
                    <a:pt x="269" y="161"/>
                  </a:lnTo>
                  <a:lnTo>
                    <a:pt x="270" y="164"/>
                  </a:lnTo>
                  <a:lnTo>
                    <a:pt x="270" y="165"/>
                  </a:lnTo>
                  <a:lnTo>
                    <a:pt x="271" y="168"/>
                  </a:lnTo>
                  <a:lnTo>
                    <a:pt x="269" y="167"/>
                  </a:lnTo>
                  <a:cubicBezTo>
                    <a:pt x="261" y="162"/>
                    <a:pt x="254" y="157"/>
                    <a:pt x="245" y="151"/>
                  </a:cubicBezTo>
                  <a:lnTo>
                    <a:pt x="245" y="151"/>
                  </a:lnTo>
                  <a:lnTo>
                    <a:pt x="245" y="150"/>
                  </a:lnTo>
                  <a:cubicBezTo>
                    <a:pt x="246" y="141"/>
                    <a:pt x="246" y="131"/>
                    <a:pt x="244" y="120"/>
                  </a:cubicBezTo>
                  <a:lnTo>
                    <a:pt x="244" y="119"/>
                  </a:lnTo>
                  <a:lnTo>
                    <a:pt x="244" y="119"/>
                  </a:lnTo>
                  <a:cubicBezTo>
                    <a:pt x="251" y="113"/>
                    <a:pt x="258" y="108"/>
                    <a:pt x="267" y="102"/>
                  </a:cubicBezTo>
                  <a:lnTo>
                    <a:pt x="270" y="99"/>
                  </a:lnTo>
                  <a:lnTo>
                    <a:pt x="269" y="103"/>
                  </a:lnTo>
                  <a:lnTo>
                    <a:pt x="268" y="105"/>
                  </a:lnTo>
                  <a:lnTo>
                    <a:pt x="267" y="108"/>
                  </a:lnTo>
                  <a:lnTo>
                    <a:pt x="266" y="105"/>
                  </a:lnTo>
                  <a:cubicBezTo>
                    <a:pt x="260" y="92"/>
                    <a:pt x="254" y="79"/>
                    <a:pt x="247" y="64"/>
                  </a:cubicBezTo>
                  <a:lnTo>
                    <a:pt x="246" y="60"/>
                  </a:lnTo>
                  <a:lnTo>
                    <a:pt x="249" y="62"/>
                  </a:lnTo>
                  <a:lnTo>
                    <a:pt x="251" y="63"/>
                  </a:lnTo>
                  <a:lnTo>
                    <a:pt x="254" y="64"/>
                  </a:lnTo>
                  <a:lnTo>
                    <a:pt x="250" y="65"/>
                  </a:lnTo>
                  <a:cubicBezTo>
                    <a:pt x="242" y="67"/>
                    <a:pt x="233" y="69"/>
                    <a:pt x="223" y="71"/>
                  </a:cubicBezTo>
                  <a:lnTo>
                    <a:pt x="222" y="71"/>
                  </a:lnTo>
                  <a:lnTo>
                    <a:pt x="222" y="70"/>
                  </a:lnTo>
                  <a:cubicBezTo>
                    <a:pt x="215" y="63"/>
                    <a:pt x="208" y="56"/>
                    <a:pt x="200" y="49"/>
                  </a:cubicBezTo>
                  <a:lnTo>
                    <a:pt x="199" y="49"/>
                  </a:lnTo>
                  <a:lnTo>
                    <a:pt x="199" y="48"/>
                  </a:lnTo>
                  <a:cubicBezTo>
                    <a:pt x="200" y="39"/>
                    <a:pt x="201" y="30"/>
                    <a:pt x="203" y="20"/>
                  </a:cubicBezTo>
                  <a:lnTo>
                    <a:pt x="204" y="16"/>
                  </a:lnTo>
                  <a:lnTo>
                    <a:pt x="206" y="20"/>
                  </a:lnTo>
                  <a:lnTo>
                    <a:pt x="207" y="21"/>
                  </a:lnTo>
                  <a:lnTo>
                    <a:pt x="209" y="25"/>
                  </a:lnTo>
                  <a:lnTo>
                    <a:pt x="205" y="23"/>
                  </a:lnTo>
                  <a:cubicBezTo>
                    <a:pt x="191" y="18"/>
                    <a:pt x="177" y="13"/>
                    <a:pt x="163" y="7"/>
                  </a:cubicBezTo>
                  <a:lnTo>
                    <a:pt x="158" y="6"/>
                  </a:lnTo>
                  <a:lnTo>
                    <a:pt x="163" y="4"/>
                  </a:lnTo>
                  <a:lnTo>
                    <a:pt x="164" y="4"/>
                  </a:lnTo>
                  <a:lnTo>
                    <a:pt x="169" y="2"/>
                  </a:lnTo>
                  <a:lnTo>
                    <a:pt x="166" y="6"/>
                  </a:lnTo>
                  <a:cubicBezTo>
                    <a:pt x="161" y="14"/>
                    <a:pt x="156" y="21"/>
                    <a:pt x="151" y="29"/>
                  </a:cubicBezTo>
                  <a:lnTo>
                    <a:pt x="150" y="30"/>
                  </a:lnTo>
                  <a:lnTo>
                    <a:pt x="149" y="30"/>
                  </a:lnTo>
                  <a:cubicBezTo>
                    <a:pt x="139" y="29"/>
                    <a:pt x="130" y="29"/>
                    <a:pt x="120" y="31"/>
                  </a:cubicBez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0"/>
                  </a:lnTo>
                  <a:lnTo>
                    <a:pt x="119" y="30"/>
                  </a:lnTo>
                  <a:lnTo>
                    <a:pt x="120" y="28"/>
                  </a:lnTo>
                  <a:cubicBezTo>
                    <a:pt x="120" y="27"/>
                    <a:pt x="120" y="27"/>
                    <a:pt x="120" y="27"/>
                  </a:cubicBezTo>
                  <a:lnTo>
                    <a:pt x="120" y="27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1" y="3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8" y="31"/>
                  </a:lnTo>
                  <a:lnTo>
                    <a:pt x="117" y="30"/>
                  </a:lnTo>
                  <a:lnTo>
                    <a:pt x="117" y="30"/>
                  </a:lnTo>
                  <a:lnTo>
                    <a:pt x="117" y="30"/>
                  </a:lnTo>
                  <a:cubicBezTo>
                    <a:pt x="111" y="23"/>
                    <a:pt x="106" y="15"/>
                    <a:pt x="100" y="8"/>
                  </a:cubicBezTo>
                  <a:lnTo>
                    <a:pt x="97" y="4"/>
                  </a:lnTo>
                  <a:lnTo>
                    <a:pt x="102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04" y="9"/>
                  </a:lnTo>
                  <a:cubicBezTo>
                    <a:pt x="91" y="15"/>
                    <a:pt x="77" y="21"/>
                    <a:pt x="63" y="27"/>
                  </a:cubicBezTo>
                  <a:lnTo>
                    <a:pt x="58" y="29"/>
                  </a:lnTo>
                  <a:lnTo>
                    <a:pt x="61" y="25"/>
                  </a:lnTo>
                  <a:lnTo>
                    <a:pt x="62" y="23"/>
                  </a:lnTo>
                  <a:lnTo>
                    <a:pt x="64" y="18"/>
                  </a:lnTo>
                  <a:lnTo>
                    <a:pt x="65" y="23"/>
                  </a:lnTo>
                  <a:cubicBezTo>
                    <a:pt x="67" y="32"/>
                    <a:pt x="68" y="42"/>
                    <a:pt x="70" y="51"/>
                  </a:cubicBezTo>
                  <a:lnTo>
                    <a:pt x="70" y="52"/>
                  </a:lnTo>
                  <a:lnTo>
                    <a:pt x="70" y="53"/>
                  </a:lnTo>
                  <a:cubicBezTo>
                    <a:pt x="62" y="59"/>
                    <a:pt x="55" y="66"/>
                    <a:pt x="49" y="75"/>
                  </a:cubicBezTo>
                  <a:lnTo>
                    <a:pt x="48" y="76"/>
                  </a:lnTo>
                  <a:lnTo>
                    <a:pt x="47" y="75"/>
                  </a:lnTo>
                  <a:cubicBezTo>
                    <a:pt x="38" y="74"/>
                    <a:pt x="29" y="73"/>
                    <a:pt x="19" y="71"/>
                  </a:cubicBezTo>
                  <a:lnTo>
                    <a:pt x="14" y="71"/>
                  </a:lnTo>
                  <a:lnTo>
                    <a:pt x="19" y="68"/>
                  </a:lnTo>
                  <a:lnTo>
                    <a:pt x="20" y="67"/>
                  </a:lnTo>
                  <a:lnTo>
                    <a:pt x="25" y="64"/>
                  </a:lnTo>
                  <a:lnTo>
                    <a:pt x="23" y="69"/>
                  </a:lnTo>
                  <a:cubicBezTo>
                    <a:pt x="17" y="83"/>
                    <a:pt x="12" y="97"/>
                    <a:pt x="6" y="111"/>
                  </a:cubicBezTo>
                  <a:lnTo>
                    <a:pt x="5" y="116"/>
                  </a:lnTo>
                  <a:lnTo>
                    <a:pt x="3" y="111"/>
                  </a:lnTo>
                  <a:lnTo>
                    <a:pt x="2" y="110"/>
                  </a:lnTo>
                  <a:lnTo>
                    <a:pt x="1" y="105"/>
                  </a:lnTo>
                  <a:lnTo>
                    <a:pt x="5" y="108"/>
                  </a:lnTo>
                  <a:cubicBezTo>
                    <a:pt x="13" y="113"/>
                    <a:pt x="21" y="118"/>
                    <a:pt x="29" y="123"/>
                  </a:cubicBezTo>
                  <a:lnTo>
                    <a:pt x="30" y="124"/>
                  </a:lnTo>
                  <a:lnTo>
                    <a:pt x="29" y="125"/>
                  </a:lnTo>
                  <a:cubicBezTo>
                    <a:pt x="28" y="135"/>
                    <a:pt x="28" y="145"/>
                    <a:pt x="30" y="155"/>
                  </a:cubicBezTo>
                  <a:lnTo>
                    <a:pt x="30" y="156"/>
                  </a:lnTo>
                  <a:lnTo>
                    <a:pt x="29" y="157"/>
                  </a:lnTo>
                  <a:cubicBezTo>
                    <a:pt x="22" y="163"/>
                    <a:pt x="15" y="168"/>
                    <a:pt x="7" y="174"/>
                  </a:cubicBezTo>
                  <a:lnTo>
                    <a:pt x="3" y="177"/>
                  </a:lnTo>
                  <a:lnTo>
                    <a:pt x="4" y="172"/>
                  </a:lnTo>
                  <a:lnTo>
                    <a:pt x="4" y="170"/>
                  </a:lnTo>
                  <a:lnTo>
                    <a:pt x="6" y="165"/>
                  </a:lnTo>
                  <a:lnTo>
                    <a:pt x="8" y="170"/>
                  </a:lnTo>
                  <a:cubicBezTo>
                    <a:pt x="14" y="184"/>
                    <a:pt x="20" y="197"/>
                    <a:pt x="26" y="211"/>
                  </a:cubicBezTo>
                  <a:lnTo>
                    <a:pt x="29" y="216"/>
                  </a:lnTo>
                  <a:lnTo>
                    <a:pt x="24" y="214"/>
                  </a:lnTo>
                  <a:lnTo>
                    <a:pt x="22" y="213"/>
                  </a:lnTo>
                  <a:lnTo>
                    <a:pt x="18" y="211"/>
                  </a:lnTo>
                  <a:lnTo>
                    <a:pt x="23" y="209"/>
                  </a:lnTo>
                  <a:cubicBezTo>
                    <a:pt x="32" y="208"/>
                    <a:pt x="41" y="206"/>
                    <a:pt x="50" y="204"/>
                  </a:cubicBezTo>
                  <a:lnTo>
                    <a:pt x="52" y="204"/>
                  </a:lnTo>
                  <a:lnTo>
                    <a:pt x="52" y="205"/>
                  </a:lnTo>
                  <a:cubicBezTo>
                    <a:pt x="58" y="213"/>
                    <a:pt x="66" y="220"/>
                    <a:pt x="74" y="225"/>
                  </a:cubicBezTo>
                  <a:lnTo>
                    <a:pt x="75" y="226"/>
                  </a:lnTo>
                  <a:lnTo>
                    <a:pt x="75" y="227"/>
                  </a:lnTo>
                  <a:cubicBezTo>
                    <a:pt x="73" y="236"/>
                    <a:pt x="72" y="246"/>
                    <a:pt x="70" y="255"/>
                  </a:cubicBezTo>
                  <a:lnTo>
                    <a:pt x="70" y="260"/>
                  </a:lnTo>
                  <a:lnTo>
                    <a:pt x="67" y="255"/>
                  </a:lnTo>
                  <a:lnTo>
                    <a:pt x="66" y="255"/>
                  </a:lnTo>
                  <a:lnTo>
                    <a:pt x="63" y="250"/>
                  </a:lnTo>
                  <a:lnTo>
                    <a:pt x="69" y="252"/>
                  </a:lnTo>
                  <a:cubicBezTo>
                    <a:pt x="83" y="257"/>
                    <a:pt x="97" y="263"/>
                    <a:pt x="111" y="268"/>
                  </a:cubicBezTo>
                  <a:lnTo>
                    <a:pt x="116" y="270"/>
                  </a:lnTo>
                  <a:lnTo>
                    <a:pt x="111" y="272"/>
                  </a:lnTo>
                  <a:lnTo>
                    <a:pt x="110" y="272"/>
                  </a:lnTo>
                  <a:lnTo>
                    <a:pt x="104" y="274"/>
                  </a:lnTo>
                  <a:lnTo>
                    <a:pt x="108" y="269"/>
                  </a:lnTo>
                  <a:cubicBezTo>
                    <a:pt x="113" y="262"/>
                    <a:pt x="118" y="254"/>
                    <a:pt x="123" y="246"/>
                  </a:cubicBezTo>
                  <a:lnTo>
                    <a:pt x="124" y="245"/>
                  </a:lnTo>
                  <a:lnTo>
                    <a:pt x="125" y="246"/>
                  </a:lnTo>
                  <a:cubicBezTo>
                    <a:pt x="130" y="246"/>
                    <a:pt x="136" y="246"/>
                    <a:pt x="141" y="246"/>
                  </a:cubicBezTo>
                  <a:cubicBezTo>
                    <a:pt x="144" y="246"/>
                    <a:pt x="147" y="246"/>
                    <a:pt x="150" y="246"/>
                  </a:cubicBezTo>
                  <a:lnTo>
                    <a:pt x="154" y="245"/>
                  </a:lnTo>
                  <a:lnTo>
                    <a:pt x="154" y="245"/>
                  </a:lnTo>
                  <a:lnTo>
                    <a:pt x="155" y="245"/>
                  </a:lnTo>
                  <a:lnTo>
                    <a:pt x="155" y="245"/>
                  </a:lnTo>
                  <a:cubicBezTo>
                    <a:pt x="156" y="245"/>
                    <a:pt x="157" y="248"/>
                    <a:pt x="156" y="248"/>
                  </a:cubicBezTo>
                  <a:lnTo>
                    <a:pt x="156" y="248"/>
                  </a:lnTo>
                  <a:lnTo>
                    <a:pt x="156" y="248"/>
                  </a:lnTo>
                  <a:lnTo>
                    <a:pt x="155" y="249"/>
                  </a:lnTo>
                  <a:cubicBezTo>
                    <a:pt x="154" y="249"/>
                    <a:pt x="153" y="250"/>
                    <a:pt x="153" y="250"/>
                  </a:cubicBezTo>
                  <a:lnTo>
                    <a:pt x="151" y="250"/>
                  </a:lnTo>
                  <a:cubicBezTo>
                    <a:pt x="142" y="251"/>
                    <a:pt x="133" y="251"/>
                    <a:pt x="125" y="250"/>
                  </a:cubicBezTo>
                  <a:lnTo>
                    <a:pt x="118" y="250"/>
                  </a:lnTo>
                  <a:lnTo>
                    <a:pt x="124" y="247"/>
                  </a:lnTo>
                  <a:lnTo>
                    <a:pt x="125" y="246"/>
                  </a:lnTo>
                  <a:lnTo>
                    <a:pt x="131" y="243"/>
                  </a:lnTo>
                  <a:lnTo>
                    <a:pt x="127" y="249"/>
                  </a:lnTo>
                  <a:cubicBezTo>
                    <a:pt x="122" y="257"/>
                    <a:pt x="117" y="265"/>
                    <a:pt x="112" y="273"/>
                  </a:cubicBezTo>
                  <a:lnTo>
                    <a:pt x="111" y="274"/>
                  </a:lnTo>
                  <a:lnTo>
                    <a:pt x="109" y="273"/>
                  </a:lnTo>
                  <a:cubicBezTo>
                    <a:pt x="95" y="268"/>
                    <a:pt x="80" y="262"/>
                    <a:pt x="66" y="257"/>
                  </a:cubicBezTo>
                  <a:lnTo>
                    <a:pt x="65" y="256"/>
                  </a:lnTo>
                  <a:lnTo>
                    <a:pt x="65" y="255"/>
                  </a:lnTo>
                  <a:cubicBezTo>
                    <a:pt x="66" y="245"/>
                    <a:pt x="68" y="236"/>
                    <a:pt x="69" y="227"/>
                  </a:cubicBezTo>
                  <a:lnTo>
                    <a:pt x="70" y="220"/>
                  </a:lnTo>
                  <a:lnTo>
                    <a:pt x="73" y="227"/>
                  </a:lnTo>
                  <a:lnTo>
                    <a:pt x="73" y="227"/>
                  </a:lnTo>
                  <a:lnTo>
                    <a:pt x="76" y="234"/>
                  </a:lnTo>
                  <a:lnTo>
                    <a:pt x="70" y="230"/>
                  </a:lnTo>
                  <a:cubicBezTo>
                    <a:pt x="62" y="224"/>
                    <a:pt x="54" y="216"/>
                    <a:pt x="48" y="209"/>
                  </a:cubicBezTo>
                  <a:lnTo>
                    <a:pt x="44" y="204"/>
                  </a:lnTo>
                  <a:lnTo>
                    <a:pt x="50" y="206"/>
                  </a:lnTo>
                  <a:lnTo>
                    <a:pt x="51" y="206"/>
                  </a:lnTo>
                  <a:lnTo>
                    <a:pt x="58" y="209"/>
                  </a:lnTo>
                  <a:lnTo>
                    <a:pt x="51" y="210"/>
                  </a:lnTo>
                  <a:cubicBezTo>
                    <a:pt x="41" y="212"/>
                    <a:pt x="32" y="214"/>
                    <a:pt x="23" y="215"/>
                  </a:cubicBezTo>
                  <a:lnTo>
                    <a:pt x="22" y="216"/>
                  </a:lnTo>
                  <a:lnTo>
                    <a:pt x="21" y="214"/>
                  </a:lnTo>
                  <a:cubicBezTo>
                    <a:pt x="15" y="200"/>
                    <a:pt x="8" y="185"/>
                    <a:pt x="2" y="172"/>
                  </a:cubicBezTo>
                  <a:lnTo>
                    <a:pt x="2" y="170"/>
                  </a:lnTo>
                  <a:lnTo>
                    <a:pt x="3" y="169"/>
                  </a:lnTo>
                  <a:cubicBezTo>
                    <a:pt x="11" y="163"/>
                    <a:pt x="18" y="158"/>
                    <a:pt x="25" y="152"/>
                  </a:cubicBezTo>
                  <a:lnTo>
                    <a:pt x="31" y="148"/>
                  </a:lnTo>
                  <a:lnTo>
                    <a:pt x="28" y="155"/>
                  </a:lnTo>
                  <a:lnTo>
                    <a:pt x="28" y="156"/>
                  </a:lnTo>
                  <a:lnTo>
                    <a:pt x="25" y="162"/>
                  </a:lnTo>
                  <a:lnTo>
                    <a:pt x="24" y="155"/>
                  </a:lnTo>
                  <a:cubicBezTo>
                    <a:pt x="22" y="145"/>
                    <a:pt x="22" y="134"/>
                    <a:pt x="23" y="125"/>
                  </a:cubicBezTo>
                  <a:lnTo>
                    <a:pt x="24" y="118"/>
                  </a:lnTo>
                  <a:lnTo>
                    <a:pt x="27" y="125"/>
                  </a:lnTo>
                  <a:lnTo>
                    <a:pt x="28" y="126"/>
                  </a:lnTo>
                  <a:lnTo>
                    <a:pt x="30" y="132"/>
                  </a:lnTo>
                  <a:lnTo>
                    <a:pt x="25" y="128"/>
                  </a:lnTo>
                  <a:cubicBezTo>
                    <a:pt x="17" y="123"/>
                    <a:pt x="9" y="117"/>
                    <a:pt x="1" y="112"/>
                  </a:cubicBezTo>
                  <a:lnTo>
                    <a:pt x="0" y="112"/>
                  </a:lnTo>
                  <a:lnTo>
                    <a:pt x="1" y="110"/>
                  </a:lnTo>
                  <a:cubicBezTo>
                    <a:pt x="6" y="95"/>
                    <a:pt x="12" y="80"/>
                    <a:pt x="18" y="66"/>
                  </a:cubicBezTo>
                  <a:lnTo>
                    <a:pt x="18" y="65"/>
                  </a:lnTo>
                  <a:lnTo>
                    <a:pt x="20" y="65"/>
                  </a:lnTo>
                  <a:cubicBezTo>
                    <a:pt x="29" y="66"/>
                    <a:pt x="39" y="68"/>
                    <a:pt x="48" y="69"/>
                  </a:cubicBezTo>
                  <a:lnTo>
                    <a:pt x="54" y="70"/>
                  </a:lnTo>
                  <a:lnTo>
                    <a:pt x="48" y="73"/>
                  </a:lnTo>
                  <a:lnTo>
                    <a:pt x="47" y="73"/>
                  </a:lnTo>
                  <a:lnTo>
                    <a:pt x="41" y="76"/>
                  </a:lnTo>
                  <a:lnTo>
                    <a:pt x="44" y="70"/>
                  </a:lnTo>
                  <a:cubicBezTo>
                    <a:pt x="51" y="62"/>
                    <a:pt x="58" y="54"/>
                    <a:pt x="65" y="48"/>
                  </a:cubicBezTo>
                  <a:lnTo>
                    <a:pt x="70" y="44"/>
                  </a:lnTo>
                  <a:lnTo>
                    <a:pt x="68" y="50"/>
                  </a:lnTo>
                  <a:lnTo>
                    <a:pt x="68" y="52"/>
                  </a:lnTo>
                  <a:lnTo>
                    <a:pt x="65" y="58"/>
                  </a:lnTo>
                  <a:lnTo>
                    <a:pt x="64" y="51"/>
                  </a:lnTo>
                  <a:cubicBezTo>
                    <a:pt x="62" y="42"/>
                    <a:pt x="60" y="32"/>
                    <a:pt x="59" y="24"/>
                  </a:cubicBezTo>
                  <a:lnTo>
                    <a:pt x="58" y="22"/>
                  </a:lnTo>
                  <a:lnTo>
                    <a:pt x="60" y="22"/>
                  </a:lnTo>
                  <a:cubicBezTo>
                    <a:pt x="75" y="15"/>
                    <a:pt x="90" y="8"/>
                    <a:pt x="103" y="2"/>
                  </a:cubicBezTo>
                  <a:lnTo>
                    <a:pt x="104" y="2"/>
                  </a:lnTo>
                  <a:lnTo>
                    <a:pt x="105" y="3"/>
                  </a:lnTo>
                  <a:cubicBezTo>
                    <a:pt x="111" y="11"/>
                    <a:pt x="117" y="19"/>
                    <a:pt x="122" y="26"/>
                  </a:cubicBezTo>
                  <a:lnTo>
                    <a:pt x="126" y="31"/>
                  </a:lnTo>
                  <a:lnTo>
                    <a:pt x="120" y="28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18" y="28"/>
                  </a:lnTo>
                  <a:lnTo>
                    <a:pt x="118" y="28"/>
                  </a:lnTo>
                  <a:lnTo>
                    <a:pt x="118" y="27"/>
                  </a:lnTo>
                  <a:lnTo>
                    <a:pt x="119" y="24"/>
                  </a:lnTo>
                  <a:cubicBezTo>
                    <a:pt x="120" y="24"/>
                    <a:pt x="120" y="24"/>
                    <a:pt x="120" y="25"/>
                  </a:cubicBezTo>
                  <a:lnTo>
                    <a:pt x="120" y="25"/>
                  </a:lnTo>
                  <a:lnTo>
                    <a:pt x="120" y="25"/>
                  </a:lnTo>
                  <a:lnTo>
                    <a:pt x="120" y="25"/>
                  </a:lnTo>
                  <a:cubicBezTo>
                    <a:pt x="120" y="25"/>
                    <a:pt x="120" y="24"/>
                    <a:pt x="120" y="25"/>
                  </a:cubicBezTo>
                  <a:lnTo>
                    <a:pt x="119" y="27"/>
                  </a:lnTo>
                  <a:lnTo>
                    <a:pt x="119" y="27"/>
                  </a:lnTo>
                  <a:lnTo>
                    <a:pt x="119" y="28"/>
                  </a:lnTo>
                  <a:lnTo>
                    <a:pt x="119" y="28"/>
                  </a:lnTo>
                  <a:lnTo>
                    <a:pt x="114" y="26"/>
                  </a:lnTo>
                  <a:lnTo>
                    <a:pt x="119" y="25"/>
                  </a:lnTo>
                  <a:lnTo>
                    <a:pt x="119" y="25"/>
                  </a:lnTo>
                  <a:cubicBezTo>
                    <a:pt x="129" y="23"/>
                    <a:pt x="140" y="23"/>
                    <a:pt x="149" y="24"/>
                  </a:cubicBezTo>
                  <a:lnTo>
                    <a:pt x="155" y="24"/>
                  </a:lnTo>
                  <a:lnTo>
                    <a:pt x="150" y="27"/>
                  </a:lnTo>
                  <a:lnTo>
                    <a:pt x="148" y="28"/>
                  </a:lnTo>
                  <a:lnTo>
                    <a:pt x="143" y="30"/>
                  </a:lnTo>
                  <a:lnTo>
                    <a:pt x="146" y="25"/>
                  </a:lnTo>
                  <a:cubicBezTo>
                    <a:pt x="152" y="17"/>
                    <a:pt x="157" y="9"/>
                    <a:pt x="162" y="2"/>
                  </a:cubicBezTo>
                  <a:lnTo>
                    <a:pt x="163" y="0"/>
                  </a:lnTo>
                  <a:lnTo>
                    <a:pt x="164" y="1"/>
                  </a:lnTo>
                  <a:cubicBezTo>
                    <a:pt x="179" y="7"/>
                    <a:pt x="195" y="13"/>
                    <a:pt x="208" y="18"/>
                  </a:cubicBezTo>
                  <a:lnTo>
                    <a:pt x="209" y="18"/>
                  </a:lnTo>
                  <a:lnTo>
                    <a:pt x="209" y="20"/>
                  </a:lnTo>
                  <a:cubicBezTo>
                    <a:pt x="208" y="30"/>
                    <a:pt x="206" y="39"/>
                    <a:pt x="205" y="48"/>
                  </a:cubicBezTo>
                  <a:lnTo>
                    <a:pt x="204" y="53"/>
                  </a:lnTo>
                  <a:lnTo>
                    <a:pt x="202" y="48"/>
                  </a:lnTo>
                  <a:lnTo>
                    <a:pt x="201" y="47"/>
                  </a:lnTo>
                  <a:lnTo>
                    <a:pt x="199" y="42"/>
                  </a:lnTo>
                  <a:lnTo>
                    <a:pt x="204" y="45"/>
                  </a:lnTo>
                  <a:cubicBezTo>
                    <a:pt x="212" y="51"/>
                    <a:pt x="220" y="59"/>
                    <a:pt x="226" y="66"/>
                  </a:cubicBezTo>
                  <a:lnTo>
                    <a:pt x="229" y="70"/>
                  </a:lnTo>
                  <a:lnTo>
                    <a:pt x="224" y="68"/>
                  </a:lnTo>
                  <a:lnTo>
                    <a:pt x="223" y="68"/>
                  </a:lnTo>
                  <a:lnTo>
                    <a:pt x="218" y="66"/>
                  </a:lnTo>
                  <a:lnTo>
                    <a:pt x="223" y="65"/>
                  </a:lnTo>
                  <a:cubicBezTo>
                    <a:pt x="233" y="63"/>
                    <a:pt x="242" y="61"/>
                    <a:pt x="251" y="60"/>
                  </a:cubicBezTo>
                  <a:lnTo>
                    <a:pt x="252" y="59"/>
                  </a:lnTo>
                  <a:lnTo>
                    <a:pt x="252" y="60"/>
                  </a:lnTo>
                  <a:cubicBezTo>
                    <a:pt x="259" y="75"/>
                    <a:pt x="265" y="90"/>
                    <a:pt x="271" y="103"/>
                  </a:cubicBezTo>
                  <a:lnTo>
                    <a:pt x="272" y="104"/>
                  </a:lnTo>
                  <a:lnTo>
                    <a:pt x="271" y="105"/>
                  </a:lnTo>
                  <a:cubicBezTo>
                    <a:pt x="263" y="111"/>
                    <a:pt x="255" y="117"/>
                    <a:pt x="248" y="122"/>
                  </a:cubicBezTo>
                  <a:lnTo>
                    <a:pt x="244" y="125"/>
                  </a:lnTo>
                  <a:lnTo>
                    <a:pt x="246" y="120"/>
                  </a:lnTo>
                  <a:lnTo>
                    <a:pt x="246" y="119"/>
                  </a:lnTo>
                  <a:lnTo>
                    <a:pt x="248" y="115"/>
                  </a:lnTo>
                  <a:lnTo>
                    <a:pt x="249" y="120"/>
                  </a:lnTo>
                  <a:cubicBezTo>
                    <a:pt x="251" y="130"/>
                    <a:pt x="251" y="141"/>
                    <a:pt x="250" y="150"/>
                  </a:cubicBezTo>
                  <a:lnTo>
                    <a:pt x="249" y="154"/>
                  </a:lnTo>
                  <a:lnTo>
                    <a:pt x="247" y="150"/>
                  </a:lnTo>
                  <a:lnTo>
                    <a:pt x="247" y="149"/>
                  </a:lnTo>
                  <a:lnTo>
                    <a:pt x="245" y="145"/>
                  </a:lnTo>
                  <a:lnTo>
                    <a:pt x="248" y="147"/>
                  </a:lnTo>
                  <a:cubicBezTo>
                    <a:pt x="257" y="153"/>
                    <a:pt x="265" y="158"/>
                    <a:pt x="272" y="163"/>
                  </a:cubicBezTo>
                  <a:lnTo>
                    <a:pt x="273" y="164"/>
                  </a:lnTo>
                  <a:lnTo>
                    <a:pt x="272" y="165"/>
                  </a:lnTo>
                  <a:cubicBezTo>
                    <a:pt x="266" y="180"/>
                    <a:pt x="260" y="194"/>
                    <a:pt x="255" y="208"/>
                  </a:cubicBezTo>
                  <a:lnTo>
                    <a:pt x="255" y="209"/>
                  </a:lnTo>
                  <a:lnTo>
                    <a:pt x="254" y="209"/>
                  </a:lnTo>
                  <a:cubicBezTo>
                    <a:pt x="244" y="207"/>
                    <a:pt x="235" y="206"/>
                    <a:pt x="226" y="204"/>
                  </a:cubicBezTo>
                  <a:lnTo>
                    <a:pt x="223" y="204"/>
                  </a:lnTo>
                  <a:lnTo>
                    <a:pt x="226" y="203"/>
                  </a:lnTo>
                  <a:lnTo>
                    <a:pt x="227" y="202"/>
                  </a:lnTo>
                  <a:lnTo>
                    <a:pt x="230" y="201"/>
                  </a:lnTo>
                  <a:lnTo>
                    <a:pt x="228" y="204"/>
                  </a:lnTo>
                  <a:cubicBezTo>
                    <a:pt x="222" y="212"/>
                    <a:pt x="215" y="219"/>
                    <a:pt x="207" y="225"/>
                  </a:cubicBezTo>
                  <a:lnTo>
                    <a:pt x="205" y="227"/>
                  </a:lnTo>
                  <a:lnTo>
                    <a:pt x="206" y="224"/>
                  </a:lnTo>
                  <a:lnTo>
                    <a:pt x="206" y="224"/>
                  </a:lnTo>
                  <a:lnTo>
                    <a:pt x="207" y="221"/>
                  </a:lnTo>
                  <a:lnTo>
                    <a:pt x="208" y="224"/>
                  </a:lnTo>
                  <a:cubicBezTo>
                    <a:pt x="210" y="234"/>
                    <a:pt x="211" y="243"/>
                    <a:pt x="213" y="251"/>
                  </a:cubicBezTo>
                  <a:lnTo>
                    <a:pt x="213" y="252"/>
                  </a:lnTo>
                  <a:lnTo>
                    <a:pt x="213" y="252"/>
                  </a:lnTo>
                  <a:cubicBezTo>
                    <a:pt x="195" y="259"/>
                    <a:pt x="181" y="265"/>
                    <a:pt x="170" y="270"/>
                  </a:cubicBezTo>
                  <a:lnTo>
                    <a:pt x="170" y="270"/>
                  </a:lnTo>
                  <a:lnTo>
                    <a:pt x="170" y="270"/>
                  </a:lnTo>
                  <a:cubicBezTo>
                    <a:pt x="165" y="263"/>
                    <a:pt x="161" y="257"/>
                    <a:pt x="158" y="253"/>
                  </a:cubicBezTo>
                  <a:cubicBezTo>
                    <a:pt x="157" y="251"/>
                    <a:pt x="156" y="250"/>
                    <a:pt x="155" y="249"/>
                  </a:cubicBezTo>
                  <a:cubicBezTo>
                    <a:pt x="154" y="248"/>
                    <a:pt x="154" y="247"/>
                    <a:pt x="154" y="2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p19"/>
          <p:cNvGrpSpPr/>
          <p:nvPr/>
        </p:nvGrpSpPr>
        <p:grpSpPr>
          <a:xfrm>
            <a:off x="-1363106" y="2337062"/>
            <a:ext cx="2010135" cy="1932933"/>
            <a:chOff x="-1363106" y="2337062"/>
            <a:chExt cx="2010135" cy="1932933"/>
          </a:xfrm>
        </p:grpSpPr>
        <p:grpSp>
          <p:nvGrpSpPr>
            <p:cNvPr id="707" name="Google Shape;707;p19"/>
            <p:cNvGrpSpPr/>
            <p:nvPr/>
          </p:nvGrpSpPr>
          <p:grpSpPr>
            <a:xfrm>
              <a:off x="-1363106" y="3552109"/>
              <a:ext cx="1754642" cy="717886"/>
              <a:chOff x="-1340531" y="3895472"/>
              <a:chExt cx="1754642" cy="717886"/>
            </a:xfrm>
          </p:grpSpPr>
          <p:sp>
            <p:nvSpPr>
              <p:cNvPr id="708" name="Google Shape;708;p19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19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19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19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19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19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19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19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19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19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19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19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" name="Google Shape;720;p19"/>
            <p:cNvGrpSpPr/>
            <p:nvPr/>
          </p:nvGrpSpPr>
          <p:grpSpPr>
            <a:xfrm>
              <a:off x="-903537" y="2337062"/>
              <a:ext cx="1550567" cy="1051320"/>
              <a:chOff x="-872012" y="2723887"/>
              <a:chExt cx="1550567" cy="1051320"/>
            </a:xfrm>
          </p:grpSpPr>
          <p:sp>
            <p:nvSpPr>
              <p:cNvPr id="721" name="Google Shape;721;p19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19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19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19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19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19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19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19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9" name="Google Shape;729;p19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19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19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19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19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4" name="Google Shape;73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0"/>
          <p:cNvSpPr txBox="1"/>
          <p:nvPr>
            <p:ph type="title"/>
          </p:nvPr>
        </p:nvSpPr>
        <p:spPr>
          <a:xfrm>
            <a:off x="733463" y="97602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7" name="Google Shape;737;p20"/>
          <p:cNvSpPr txBox="1"/>
          <p:nvPr>
            <p:ph idx="1" type="subTitle"/>
          </p:nvPr>
        </p:nvSpPr>
        <p:spPr>
          <a:xfrm>
            <a:off x="733425" y="1820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38" name="Google Shape;738;p20"/>
          <p:cNvSpPr txBox="1"/>
          <p:nvPr/>
        </p:nvSpPr>
        <p:spPr>
          <a:xfrm>
            <a:off x="713225" y="3590775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1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9" name="Google Shape;739;p20"/>
          <p:cNvGrpSpPr/>
          <p:nvPr/>
        </p:nvGrpSpPr>
        <p:grpSpPr>
          <a:xfrm>
            <a:off x="-501553" y="-179987"/>
            <a:ext cx="9485819" cy="3497672"/>
            <a:chOff x="-501553" y="-179987"/>
            <a:chExt cx="9485819" cy="3497672"/>
          </a:xfrm>
        </p:grpSpPr>
        <p:grpSp>
          <p:nvGrpSpPr>
            <p:cNvPr id="740" name="Google Shape;740;p20"/>
            <p:cNvGrpSpPr/>
            <p:nvPr/>
          </p:nvGrpSpPr>
          <p:grpSpPr>
            <a:xfrm>
              <a:off x="-501553" y="-179987"/>
              <a:ext cx="1767651" cy="1127846"/>
              <a:chOff x="-501553" y="-179987"/>
              <a:chExt cx="1767651" cy="1127846"/>
            </a:xfrm>
          </p:grpSpPr>
          <p:sp>
            <p:nvSpPr>
              <p:cNvPr id="741" name="Google Shape;741;p20"/>
              <p:cNvSpPr/>
              <p:nvPr/>
            </p:nvSpPr>
            <p:spPr>
              <a:xfrm>
                <a:off x="-501553" y="-179987"/>
                <a:ext cx="1126028" cy="1127846"/>
              </a:xfrm>
              <a:custGeom>
                <a:rect b="b" l="l" r="r" t="t"/>
                <a:pathLst>
                  <a:path extrusionOk="0" h="619" w="618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42" name="Google Shape;742;p20"/>
              <p:cNvGrpSpPr/>
              <p:nvPr/>
            </p:nvGrpSpPr>
            <p:grpSpPr>
              <a:xfrm>
                <a:off x="848848" y="-107879"/>
                <a:ext cx="417250" cy="417248"/>
                <a:chOff x="8892173" y="3448146"/>
                <a:chExt cx="417250" cy="417248"/>
              </a:xfrm>
            </p:grpSpPr>
            <p:sp>
              <p:nvSpPr>
                <p:cNvPr id="743" name="Google Shape;743;p20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rect b="b" l="l" r="r" t="t"/>
                  <a:pathLst>
                    <a:path extrusionOk="0" h="84" w="85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20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rect b="b" l="l" r="r" t="t"/>
                  <a:pathLst>
                    <a:path extrusionOk="0" h="229" w="229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745" name="Google Shape;745;p20"/>
            <p:cNvSpPr/>
            <p:nvPr/>
          </p:nvSpPr>
          <p:spPr>
            <a:xfrm>
              <a:off x="8545569" y="2878986"/>
              <a:ext cx="438697" cy="438700"/>
            </a:xfrm>
            <a:custGeom>
              <a:rect b="b" l="l" r="r" t="t"/>
              <a:pathLst>
                <a:path extrusionOk="0" h="409" w="409">
                  <a:moveTo>
                    <a:pt x="117" y="60"/>
                  </a:moveTo>
                  <a:cubicBezTo>
                    <a:pt x="130" y="52"/>
                    <a:pt x="144" y="46"/>
                    <a:pt x="158" y="42"/>
                  </a:cubicBezTo>
                  <a:lnTo>
                    <a:pt x="166" y="1"/>
                  </a:lnTo>
                  <a:lnTo>
                    <a:pt x="235" y="0"/>
                  </a:lnTo>
                  <a:lnTo>
                    <a:pt x="245" y="40"/>
                  </a:lnTo>
                  <a:cubicBezTo>
                    <a:pt x="259" y="44"/>
                    <a:pt x="273" y="49"/>
                    <a:pt x="287" y="57"/>
                  </a:cubicBezTo>
                  <a:lnTo>
                    <a:pt x="321" y="34"/>
                  </a:lnTo>
                  <a:lnTo>
                    <a:pt x="371" y="82"/>
                  </a:lnTo>
                  <a:lnTo>
                    <a:pt x="349" y="117"/>
                  </a:lnTo>
                  <a:cubicBezTo>
                    <a:pt x="357" y="130"/>
                    <a:pt x="363" y="144"/>
                    <a:pt x="367" y="158"/>
                  </a:cubicBezTo>
                  <a:lnTo>
                    <a:pt x="408" y="167"/>
                  </a:lnTo>
                  <a:lnTo>
                    <a:pt x="409" y="236"/>
                  </a:lnTo>
                  <a:lnTo>
                    <a:pt x="369" y="245"/>
                  </a:lnTo>
                  <a:cubicBezTo>
                    <a:pt x="365" y="260"/>
                    <a:pt x="360" y="274"/>
                    <a:pt x="352" y="287"/>
                  </a:cubicBezTo>
                  <a:lnTo>
                    <a:pt x="375" y="322"/>
                  </a:lnTo>
                  <a:lnTo>
                    <a:pt x="327" y="371"/>
                  </a:lnTo>
                  <a:lnTo>
                    <a:pt x="292" y="350"/>
                  </a:lnTo>
                  <a:cubicBezTo>
                    <a:pt x="279" y="358"/>
                    <a:pt x="265" y="364"/>
                    <a:pt x="251" y="368"/>
                  </a:cubicBezTo>
                  <a:lnTo>
                    <a:pt x="242" y="408"/>
                  </a:lnTo>
                  <a:lnTo>
                    <a:pt x="173" y="409"/>
                  </a:lnTo>
                  <a:lnTo>
                    <a:pt x="164" y="369"/>
                  </a:lnTo>
                  <a:cubicBezTo>
                    <a:pt x="149" y="366"/>
                    <a:pt x="135" y="360"/>
                    <a:pt x="122" y="353"/>
                  </a:cubicBezTo>
                  <a:lnTo>
                    <a:pt x="87" y="375"/>
                  </a:lnTo>
                  <a:lnTo>
                    <a:pt x="38" y="328"/>
                  </a:lnTo>
                  <a:lnTo>
                    <a:pt x="59" y="292"/>
                  </a:lnTo>
                  <a:cubicBezTo>
                    <a:pt x="51" y="279"/>
                    <a:pt x="45" y="265"/>
                    <a:pt x="41" y="251"/>
                  </a:cubicBezTo>
                  <a:lnTo>
                    <a:pt x="1" y="243"/>
                  </a:lnTo>
                  <a:lnTo>
                    <a:pt x="0" y="174"/>
                  </a:lnTo>
                  <a:lnTo>
                    <a:pt x="40" y="164"/>
                  </a:lnTo>
                  <a:cubicBezTo>
                    <a:pt x="43" y="149"/>
                    <a:pt x="49" y="136"/>
                    <a:pt x="56" y="122"/>
                  </a:cubicBezTo>
                  <a:lnTo>
                    <a:pt x="34" y="88"/>
                  </a:lnTo>
                  <a:lnTo>
                    <a:pt x="81" y="38"/>
                  </a:lnTo>
                  <a:lnTo>
                    <a:pt x="117" y="60"/>
                  </a:lnTo>
                  <a:moveTo>
                    <a:pt x="153" y="151"/>
                  </a:moveTo>
                  <a:cubicBezTo>
                    <a:pt x="125" y="181"/>
                    <a:pt x="126" y="228"/>
                    <a:pt x="155" y="256"/>
                  </a:cubicBezTo>
                  <a:cubicBezTo>
                    <a:pt x="185" y="285"/>
                    <a:pt x="231" y="283"/>
                    <a:pt x="260" y="254"/>
                  </a:cubicBezTo>
                  <a:cubicBezTo>
                    <a:pt x="288" y="224"/>
                    <a:pt x="288" y="178"/>
                    <a:pt x="258" y="149"/>
                  </a:cubicBezTo>
                  <a:cubicBezTo>
                    <a:pt x="229" y="121"/>
                    <a:pt x="182" y="122"/>
                    <a:pt x="153" y="1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6" name="Google Shape;746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3989375" y="25719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3"/>
          <p:cNvSpPr txBox="1"/>
          <p:nvPr>
            <p:ph hasCustomPrompt="1" idx="2" type="title"/>
          </p:nvPr>
        </p:nvSpPr>
        <p:spPr>
          <a:xfrm>
            <a:off x="5642675" y="1454775"/>
            <a:ext cx="1077000" cy="962100"/>
          </a:xfrm>
          <a:prstGeom prst="rect">
            <a:avLst/>
          </a:prstGeom>
          <a:solidFill>
            <a:schemeClr val="dk2"/>
          </a:solidFill>
          <a:ln cap="flat" cmpd="sng" w="1524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8" name="Google Shape;68;p3"/>
          <p:cNvGrpSpPr/>
          <p:nvPr/>
        </p:nvGrpSpPr>
        <p:grpSpPr>
          <a:xfrm>
            <a:off x="-1105181" y="273787"/>
            <a:ext cx="2010135" cy="1932933"/>
            <a:chOff x="-1105181" y="273787"/>
            <a:chExt cx="2010135" cy="1932933"/>
          </a:xfrm>
        </p:grpSpPr>
        <p:grpSp>
          <p:nvGrpSpPr>
            <p:cNvPr id="69" name="Google Shape;69;p3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6" name="Google Shape;96;p3"/>
          <p:cNvGrpSpPr/>
          <p:nvPr/>
        </p:nvGrpSpPr>
        <p:grpSpPr>
          <a:xfrm>
            <a:off x="-190973" y="2491125"/>
            <a:ext cx="4432548" cy="2947650"/>
            <a:chOff x="-190973" y="2491125"/>
            <a:chExt cx="4432548" cy="2947650"/>
          </a:xfrm>
        </p:grpSpPr>
        <p:grpSp>
          <p:nvGrpSpPr>
            <p:cNvPr id="97" name="Google Shape;97;p3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98" name="Google Shape;98;p3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rect b="b" l="l" r="r" t="t"/>
                <a:pathLst>
                  <a:path extrusionOk="0" h="100" w="99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rect b="b" l="l" r="r" t="t"/>
                <a:pathLst>
                  <a:path extrusionOk="0" h="270" w="27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rect b="b" l="l" r="r" t="t"/>
                <a:pathLst>
                  <a:path extrusionOk="0" h="101" w="102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rect b="b" l="l" r="r" t="t"/>
                <a:pathLst>
                  <a:path extrusionOk="0" h="274" w="273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" name="Google Shape;102;p3"/>
            <p:cNvSpPr/>
            <p:nvPr/>
          </p:nvSpPr>
          <p:spPr>
            <a:xfrm>
              <a:off x="3424847" y="4620388"/>
              <a:ext cx="816727" cy="818387"/>
            </a:xfrm>
            <a:custGeom>
              <a:rect b="b" l="l" r="r" t="t"/>
              <a:pathLst>
                <a:path extrusionOk="0" h="493" w="492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3" y="42"/>
                  </a:lnTo>
                  <a:cubicBezTo>
                    <a:pt x="250" y="41"/>
                    <a:pt x="269" y="42"/>
                    <a:pt x="287" y="46"/>
                  </a:cubicBezTo>
                  <a:lnTo>
                    <a:pt x="318" y="7"/>
                  </a:lnTo>
                  <a:lnTo>
                    <a:pt x="393" y="44"/>
                  </a:lnTo>
                  <a:lnTo>
                    <a:pt x="381" y="92"/>
                  </a:lnTo>
                  <a:cubicBezTo>
                    <a:pt x="395" y="104"/>
                    <a:pt x="407" y="118"/>
                    <a:pt x="416" y="133"/>
                  </a:cubicBezTo>
                  <a:lnTo>
                    <a:pt x="465" y="128"/>
                  </a:lnTo>
                  <a:lnTo>
                    <a:pt x="492" y="206"/>
                  </a:lnTo>
                  <a:lnTo>
                    <a:pt x="449" y="233"/>
                  </a:lnTo>
                  <a:cubicBezTo>
                    <a:pt x="450" y="250"/>
                    <a:pt x="449" y="269"/>
                    <a:pt x="446" y="287"/>
                  </a:cubicBezTo>
                  <a:lnTo>
                    <a:pt x="485" y="318"/>
                  </a:lnTo>
                  <a:lnTo>
                    <a:pt x="448" y="393"/>
                  </a:lnTo>
                  <a:lnTo>
                    <a:pt x="400" y="381"/>
                  </a:lnTo>
                  <a:cubicBezTo>
                    <a:pt x="388" y="395"/>
                    <a:pt x="375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5"/>
                  </a:lnTo>
                  <a:lnTo>
                    <a:pt x="44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5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50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4436569" y="-378425"/>
            <a:ext cx="5710067" cy="5683730"/>
            <a:chOff x="4436569" y="-378425"/>
            <a:chExt cx="5710067" cy="5683730"/>
          </a:xfrm>
        </p:grpSpPr>
        <p:grpSp>
          <p:nvGrpSpPr>
            <p:cNvPr id="104" name="Google Shape;104;p3"/>
            <p:cNvGrpSpPr/>
            <p:nvPr/>
          </p:nvGrpSpPr>
          <p:grpSpPr>
            <a:xfrm rot="-5400000">
              <a:off x="4348614" y="4946476"/>
              <a:ext cx="446784" cy="270873"/>
              <a:chOff x="13937051" y="251501"/>
              <a:chExt cx="446784" cy="270873"/>
            </a:xfrm>
          </p:grpSpPr>
          <p:sp>
            <p:nvSpPr>
              <p:cNvPr id="105" name="Google Shape;105;p3"/>
              <p:cNvSpPr/>
              <p:nvPr/>
            </p:nvSpPr>
            <p:spPr>
              <a:xfrm>
                <a:off x="14329349" y="467888"/>
                <a:ext cx="54486" cy="54486"/>
              </a:xfrm>
              <a:custGeom>
                <a:rect b="b" l="l" r="r" t="t"/>
                <a:pathLst>
                  <a:path extrusionOk="0" h="35" w="35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13937051" y="251501"/>
                <a:ext cx="418763" cy="249078"/>
              </a:xfrm>
              <a:custGeom>
                <a:rect b="b" l="l" r="r" t="t"/>
                <a:pathLst>
                  <a:path extrusionOk="0" h="160" w="269">
                    <a:moveTo>
                      <a:pt x="269" y="160"/>
                    </a:moveTo>
                    <a:lnTo>
                      <a:pt x="211" y="160"/>
                    </a:lnTo>
                    <a:cubicBezTo>
                      <a:pt x="158" y="160"/>
                      <a:pt x="115" y="117"/>
                      <a:pt x="115" y="64"/>
                    </a:cubicBezTo>
                    <a:cubicBezTo>
                      <a:pt x="115" y="29"/>
                      <a:pt x="113" y="7"/>
                      <a:pt x="82" y="7"/>
                    </a:cubicBezTo>
                    <a:lnTo>
                      <a:pt x="0" y="7"/>
                    </a:lnTo>
                    <a:lnTo>
                      <a:pt x="0" y="0"/>
                    </a:lnTo>
                    <a:lnTo>
                      <a:pt x="82" y="0"/>
                    </a:lnTo>
                    <a:cubicBezTo>
                      <a:pt x="122" y="0"/>
                      <a:pt x="122" y="34"/>
                      <a:pt x="122" y="63"/>
                    </a:cubicBezTo>
                    <a:cubicBezTo>
                      <a:pt x="122" y="113"/>
                      <a:pt x="162" y="153"/>
                      <a:pt x="211" y="153"/>
                    </a:cubicBezTo>
                    <a:lnTo>
                      <a:pt x="269" y="153"/>
                    </a:lnTo>
                    <a:lnTo>
                      <a:pt x="269" y="16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12600" lIns="90000" spcFirstLastPara="1" rIns="90000" wrap="square" tIns="12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" name="Google Shape;107;p3"/>
            <p:cNvGrpSpPr/>
            <p:nvPr/>
          </p:nvGrpSpPr>
          <p:grpSpPr>
            <a:xfrm>
              <a:off x="8242875" y="-378425"/>
              <a:ext cx="1903762" cy="1293604"/>
              <a:chOff x="8242875" y="-378425"/>
              <a:chExt cx="1903762" cy="1293604"/>
            </a:xfrm>
          </p:grpSpPr>
          <p:grpSp>
            <p:nvGrpSpPr>
              <p:cNvPr id="108" name="Google Shape;108;p3"/>
              <p:cNvGrpSpPr/>
              <p:nvPr/>
            </p:nvGrpSpPr>
            <p:grpSpPr>
              <a:xfrm flipH="1" rot="10800000">
                <a:off x="8516730" y="406125"/>
                <a:ext cx="1629907" cy="509054"/>
                <a:chOff x="5401930" y="789587"/>
                <a:chExt cx="1629907" cy="509054"/>
              </a:xfrm>
            </p:grpSpPr>
            <p:sp>
              <p:nvSpPr>
                <p:cNvPr id="109" name="Google Shape;109;p3"/>
                <p:cNvSpPr/>
                <p:nvPr/>
              </p:nvSpPr>
              <p:spPr>
                <a:xfrm>
                  <a:off x="5401930" y="1244155"/>
                  <a:ext cx="54486" cy="54486"/>
                </a:xfrm>
                <a:custGeom>
                  <a:rect b="b" l="l" r="r" t="t"/>
                  <a:pathLst>
                    <a:path extrusionOk="0" h="35" w="35">
                      <a:moveTo>
                        <a:pt x="35" y="17"/>
                      </a:moveTo>
                      <a:cubicBezTo>
                        <a:pt x="35" y="27"/>
                        <a:pt x="27" y="35"/>
                        <a:pt x="17" y="35"/>
                      </a:cubicBezTo>
                      <a:cubicBezTo>
                        <a:pt x="8" y="35"/>
                        <a:pt x="0" y="27"/>
                        <a:pt x="0" y="17"/>
                      </a:cubicBezTo>
                      <a:cubicBezTo>
                        <a:pt x="0" y="8"/>
                        <a:pt x="8" y="0"/>
                        <a:pt x="17" y="0"/>
                      </a:cubicBezTo>
                      <a:cubicBezTo>
                        <a:pt x="27" y="0"/>
                        <a:pt x="35" y="8"/>
                        <a:pt x="35" y="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p3"/>
                <p:cNvSpPr/>
                <p:nvPr/>
              </p:nvSpPr>
              <p:spPr>
                <a:xfrm>
                  <a:off x="5423724" y="789587"/>
                  <a:ext cx="1608112" cy="470135"/>
                </a:xfrm>
                <a:custGeom>
                  <a:rect b="b" l="l" r="r" t="t"/>
                  <a:pathLst>
                    <a:path extrusionOk="0" h="302" w="1033">
                      <a:moveTo>
                        <a:pt x="6" y="302"/>
                      </a:moveTo>
                      <a:lnTo>
                        <a:pt x="0" y="302"/>
                      </a:lnTo>
                      <a:lnTo>
                        <a:pt x="0" y="96"/>
                      </a:lnTo>
                      <a:cubicBezTo>
                        <a:pt x="0" y="43"/>
                        <a:pt x="43" y="0"/>
                        <a:pt x="95" y="0"/>
                      </a:cubicBezTo>
                      <a:lnTo>
                        <a:pt x="937" y="0"/>
                      </a:lnTo>
                      <a:cubicBezTo>
                        <a:pt x="990" y="0"/>
                        <a:pt x="1033" y="43"/>
                        <a:pt x="1033" y="96"/>
                      </a:cubicBezTo>
                      <a:lnTo>
                        <a:pt x="1033" y="129"/>
                      </a:lnTo>
                      <a:lnTo>
                        <a:pt x="1026" y="129"/>
                      </a:lnTo>
                      <a:lnTo>
                        <a:pt x="1026" y="96"/>
                      </a:lnTo>
                      <a:cubicBezTo>
                        <a:pt x="1026" y="47"/>
                        <a:pt x="986" y="7"/>
                        <a:pt x="937" y="7"/>
                      </a:cubicBezTo>
                      <a:lnTo>
                        <a:pt x="95" y="7"/>
                      </a:lnTo>
                      <a:cubicBezTo>
                        <a:pt x="46" y="7"/>
                        <a:pt x="6" y="47"/>
                        <a:pt x="6" y="96"/>
                      </a:cubicBezTo>
                      <a:lnTo>
                        <a:pt x="6" y="30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11" name="Google Shape;111;p3"/>
              <p:cNvSpPr/>
              <p:nvPr/>
            </p:nvSpPr>
            <p:spPr>
              <a:xfrm>
                <a:off x="8242875" y="-378425"/>
                <a:ext cx="652200" cy="652200"/>
              </a:xfrm>
              <a:prstGeom prst="roundRect">
                <a:avLst>
                  <a:gd fmla="val 30579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12" name="Google Shape;11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21"/>
          <p:cNvGrpSpPr/>
          <p:nvPr/>
        </p:nvGrpSpPr>
        <p:grpSpPr>
          <a:xfrm>
            <a:off x="8685438" y="257187"/>
            <a:ext cx="1864286" cy="2073133"/>
            <a:chOff x="8685438" y="257187"/>
            <a:chExt cx="1864286" cy="2073133"/>
          </a:xfrm>
        </p:grpSpPr>
        <p:grpSp>
          <p:nvGrpSpPr>
            <p:cNvPr id="749" name="Google Shape;749;p21"/>
            <p:cNvGrpSpPr/>
            <p:nvPr/>
          </p:nvGrpSpPr>
          <p:grpSpPr>
            <a:xfrm>
              <a:off x="8795082" y="1612434"/>
              <a:ext cx="1754642" cy="717886"/>
              <a:chOff x="-1340531" y="3895472"/>
              <a:chExt cx="1754642" cy="717886"/>
            </a:xfrm>
          </p:grpSpPr>
          <p:sp>
            <p:nvSpPr>
              <p:cNvPr id="750" name="Google Shape;750;p21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2" name="Google Shape;762;p21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763" name="Google Shape;763;p21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6" name="Google Shape;776;p21"/>
          <p:cNvGrpSpPr/>
          <p:nvPr/>
        </p:nvGrpSpPr>
        <p:grpSpPr>
          <a:xfrm>
            <a:off x="-110481" y="-179977"/>
            <a:ext cx="8691573" cy="5474520"/>
            <a:chOff x="-110481" y="-179977"/>
            <a:chExt cx="8691573" cy="5474520"/>
          </a:xfrm>
        </p:grpSpPr>
        <p:grpSp>
          <p:nvGrpSpPr>
            <p:cNvPr id="777" name="Google Shape;777;p21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778" name="Google Shape;778;p21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rect b="b" l="l" r="r" t="t"/>
                <a:pathLst>
                  <a:path extrusionOk="0" h="35" w="35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rect b="b" l="l" r="r" t="t"/>
                <a:pathLst>
                  <a:path extrusionOk="0" h="149" w="397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8625" lIns="90000" spcFirstLastPara="1" rIns="90000" wrap="square" tIns="8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0" name="Google Shape;780;p21"/>
            <p:cNvGrpSpPr/>
            <p:nvPr/>
          </p:nvGrpSpPr>
          <p:grpSpPr>
            <a:xfrm>
              <a:off x="-110481" y="4410851"/>
              <a:ext cx="728821" cy="883693"/>
              <a:chOff x="-110481" y="4410851"/>
              <a:chExt cx="728821" cy="883693"/>
            </a:xfrm>
          </p:grpSpPr>
          <p:grpSp>
            <p:nvGrpSpPr>
              <p:cNvPr id="781" name="Google Shape;781;p21"/>
              <p:cNvGrpSpPr/>
              <p:nvPr/>
            </p:nvGrpSpPr>
            <p:grpSpPr>
              <a:xfrm flipH="1">
                <a:off x="-110481" y="4959287"/>
                <a:ext cx="521107" cy="335256"/>
                <a:chOff x="488808" y="2271112"/>
                <a:chExt cx="521107" cy="335256"/>
              </a:xfrm>
            </p:grpSpPr>
            <p:sp>
              <p:nvSpPr>
                <p:cNvPr id="782" name="Google Shape;782;p21"/>
                <p:cNvSpPr/>
                <p:nvPr/>
              </p:nvSpPr>
              <p:spPr>
                <a:xfrm>
                  <a:off x="488808" y="2271112"/>
                  <a:ext cx="61950" cy="67416"/>
                </a:xfrm>
                <a:custGeom>
                  <a:rect b="b" l="l" r="r" t="t"/>
                  <a:pathLst>
                    <a:path extrusionOk="0" h="37" w="34">
                      <a:moveTo>
                        <a:pt x="0" y="19"/>
                      </a:moveTo>
                      <a:cubicBezTo>
                        <a:pt x="0" y="9"/>
                        <a:pt x="7" y="0"/>
                        <a:pt x="17" y="0"/>
                      </a:cubicBezTo>
                      <a:cubicBezTo>
                        <a:pt x="26" y="0"/>
                        <a:pt x="34" y="9"/>
                        <a:pt x="34" y="19"/>
                      </a:cubicBezTo>
                      <a:cubicBezTo>
                        <a:pt x="34" y="29"/>
                        <a:pt x="26" y="37"/>
                        <a:pt x="17" y="37"/>
                      </a:cubicBezTo>
                      <a:cubicBezTo>
                        <a:pt x="7" y="37"/>
                        <a:pt x="0" y="29"/>
                        <a:pt x="0" y="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21"/>
                <p:cNvSpPr/>
                <p:nvPr/>
              </p:nvSpPr>
              <p:spPr>
                <a:xfrm>
                  <a:off x="519783" y="2298443"/>
                  <a:ext cx="490132" cy="307926"/>
                </a:xfrm>
                <a:custGeom>
                  <a:rect b="b" l="l" r="r" t="t"/>
                  <a:pathLst>
                    <a:path extrusionOk="0" h="169" w="269">
                      <a:moveTo>
                        <a:pt x="0" y="0"/>
                      </a:moveTo>
                      <a:lnTo>
                        <a:pt x="58" y="0"/>
                      </a:lnTo>
                      <a:cubicBezTo>
                        <a:pt x="111" y="0"/>
                        <a:pt x="154" y="46"/>
                        <a:pt x="154" y="102"/>
                      </a:cubicBezTo>
                      <a:cubicBezTo>
                        <a:pt x="154" y="139"/>
                        <a:pt x="156" y="162"/>
                        <a:pt x="187" y="162"/>
                      </a:cubicBezTo>
                      <a:lnTo>
                        <a:pt x="269" y="162"/>
                      </a:lnTo>
                      <a:lnTo>
                        <a:pt x="269" y="169"/>
                      </a:lnTo>
                      <a:lnTo>
                        <a:pt x="187" y="169"/>
                      </a:lnTo>
                      <a:cubicBezTo>
                        <a:pt x="148" y="169"/>
                        <a:pt x="148" y="134"/>
                        <a:pt x="148" y="102"/>
                      </a:cubicBezTo>
                      <a:cubicBezTo>
                        <a:pt x="148" y="50"/>
                        <a:pt x="108" y="7"/>
                        <a:pt x="58" y="7"/>
                      </a:cubicBezTo>
                      <a:lnTo>
                        <a:pt x="0" y="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15825" lIns="90000" spcFirstLastPara="1" rIns="90000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84" name="Google Shape;784;p21"/>
              <p:cNvSpPr/>
              <p:nvPr/>
            </p:nvSpPr>
            <p:spPr>
              <a:xfrm flipH="1">
                <a:off x="170115" y="4410851"/>
                <a:ext cx="448225" cy="448223"/>
              </a:xfrm>
              <a:custGeom>
                <a:rect b="b" l="l" r="r" t="t"/>
                <a:pathLst>
                  <a:path extrusionOk="0" h="246" w="246">
                    <a:moveTo>
                      <a:pt x="123" y="246"/>
                    </a:moveTo>
                    <a:lnTo>
                      <a:pt x="169" y="246"/>
                    </a:lnTo>
                    <a:cubicBezTo>
                      <a:pt x="211" y="246"/>
                      <a:pt x="246" y="212"/>
                      <a:pt x="246" y="170"/>
                    </a:cubicBezTo>
                    <a:lnTo>
                      <a:pt x="246" y="76"/>
                    </a:lnTo>
                    <a:cubicBezTo>
                      <a:pt x="246" y="34"/>
                      <a:pt x="211" y="0"/>
                      <a:pt x="169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170"/>
                    </a:lnTo>
                    <a:cubicBezTo>
                      <a:pt x="0" y="212"/>
                      <a:pt x="34" y="246"/>
                      <a:pt x="76" y="246"/>
                    </a:cubicBezTo>
                    <a:lnTo>
                      <a:pt x="123" y="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3550" lIns="90000" spcFirstLastPara="1" rIns="90000" wrap="square" tIns="43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 flipH="1">
                <a:off x="310413" y="4589412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 flipH="1">
                <a:off x="310413" y="4629497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 flipH="1">
                <a:off x="310413" y="4669582"/>
                <a:ext cx="158519" cy="18220"/>
              </a:xfrm>
              <a:custGeom>
                <a:rect b="b" l="l" r="r" t="t"/>
                <a:pathLst>
                  <a:path extrusionOk="0" h="10" w="87">
                    <a:moveTo>
                      <a:pt x="0" y="0"/>
                    </a:moveTo>
                    <a:lnTo>
                      <a:pt x="87" y="0"/>
                    </a:lnTo>
                    <a:lnTo>
                      <a:pt x="87" y="10"/>
                    </a:lnTo>
                    <a:lnTo>
                      <a:pt x="0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88" name="Google Shape;788;p21"/>
          <p:cNvGrpSpPr/>
          <p:nvPr/>
        </p:nvGrpSpPr>
        <p:grpSpPr>
          <a:xfrm rot="4500040">
            <a:off x="-41687" y="313978"/>
            <a:ext cx="862723" cy="686639"/>
            <a:chOff x="163587" y="135917"/>
            <a:chExt cx="862749" cy="686659"/>
          </a:xfrm>
        </p:grpSpPr>
        <p:sp>
          <p:nvSpPr>
            <p:cNvPr id="789" name="Google Shape;789;p21"/>
            <p:cNvSpPr/>
            <p:nvPr/>
          </p:nvSpPr>
          <p:spPr>
            <a:xfrm>
              <a:off x="490652" y="288717"/>
              <a:ext cx="535683" cy="533859"/>
            </a:xfrm>
            <a:custGeom>
              <a:rect b="b" l="l" r="r" t="t"/>
              <a:pathLst>
                <a:path extrusionOk="0" h="293" w="294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1"/>
            <p:cNvSpPr/>
            <p:nvPr/>
          </p:nvSpPr>
          <p:spPr>
            <a:xfrm>
              <a:off x="163587" y="135917"/>
              <a:ext cx="275130" cy="276951"/>
            </a:xfrm>
            <a:custGeom>
              <a:rect b="b" l="l" r="r" t="t"/>
              <a:pathLst>
                <a:path extrusionOk="0" h="152" w="151">
                  <a:moveTo>
                    <a:pt x="85" y="139"/>
                  </a:moveTo>
                  <a:cubicBezTo>
                    <a:pt x="80" y="140"/>
                    <a:pt x="74" y="140"/>
                    <a:pt x="69" y="139"/>
                  </a:cubicBezTo>
                  <a:lnTo>
                    <a:pt x="60" y="152"/>
                  </a:lnTo>
                  <a:lnTo>
                    <a:pt x="36" y="143"/>
                  </a:lnTo>
                  <a:lnTo>
                    <a:pt x="38" y="128"/>
                  </a:lnTo>
                  <a:cubicBezTo>
                    <a:pt x="34" y="124"/>
                    <a:pt x="30" y="120"/>
                    <a:pt x="26" y="116"/>
                  </a:cubicBezTo>
                  <a:lnTo>
                    <a:pt x="11" y="119"/>
                  </a:lnTo>
                  <a:lnTo>
                    <a:pt x="0" y="96"/>
                  </a:lnTo>
                  <a:lnTo>
                    <a:pt x="13" y="86"/>
                  </a:lnTo>
                  <a:cubicBezTo>
                    <a:pt x="12" y="81"/>
                    <a:pt x="12" y="75"/>
                    <a:pt x="13" y="69"/>
                  </a:cubicBezTo>
                  <a:lnTo>
                    <a:pt x="0" y="61"/>
                  </a:lnTo>
                  <a:lnTo>
                    <a:pt x="9" y="37"/>
                  </a:lnTo>
                  <a:lnTo>
                    <a:pt x="24" y="39"/>
                  </a:lnTo>
                  <a:cubicBezTo>
                    <a:pt x="27" y="35"/>
                    <a:pt x="31" y="30"/>
                    <a:pt x="36" y="27"/>
                  </a:cubicBezTo>
                  <a:lnTo>
                    <a:pt x="33" y="12"/>
                  </a:lnTo>
                  <a:lnTo>
                    <a:pt x="56" y="1"/>
                  </a:lnTo>
                  <a:lnTo>
                    <a:pt x="66" y="14"/>
                  </a:lnTo>
                  <a:cubicBezTo>
                    <a:pt x="71" y="13"/>
                    <a:pt x="77" y="13"/>
                    <a:pt x="82" y="13"/>
                  </a:cubicBezTo>
                  <a:lnTo>
                    <a:pt x="91" y="0"/>
                  </a:lnTo>
                  <a:lnTo>
                    <a:pt x="115" y="10"/>
                  </a:lnTo>
                  <a:lnTo>
                    <a:pt x="113" y="25"/>
                  </a:lnTo>
                  <a:cubicBezTo>
                    <a:pt x="117" y="28"/>
                    <a:pt x="121" y="32"/>
                    <a:pt x="125" y="37"/>
                  </a:cubicBezTo>
                  <a:lnTo>
                    <a:pt x="140" y="34"/>
                  </a:lnTo>
                  <a:lnTo>
                    <a:pt x="151" y="57"/>
                  </a:lnTo>
                  <a:lnTo>
                    <a:pt x="138" y="66"/>
                  </a:lnTo>
                  <a:cubicBezTo>
                    <a:pt x="139" y="72"/>
                    <a:pt x="139" y="78"/>
                    <a:pt x="138" y="83"/>
                  </a:cubicBezTo>
                  <a:lnTo>
                    <a:pt x="151" y="92"/>
                  </a:lnTo>
                  <a:lnTo>
                    <a:pt x="142" y="116"/>
                  </a:lnTo>
                  <a:lnTo>
                    <a:pt x="127" y="114"/>
                  </a:lnTo>
                  <a:cubicBezTo>
                    <a:pt x="124" y="118"/>
                    <a:pt x="120" y="122"/>
                    <a:pt x="115" y="126"/>
                  </a:cubicBezTo>
                  <a:lnTo>
                    <a:pt x="118" y="141"/>
                  </a:lnTo>
                  <a:lnTo>
                    <a:pt x="95" y="151"/>
                  </a:lnTo>
                  <a:lnTo>
                    <a:pt x="85" y="139"/>
                  </a:lnTo>
                  <a:moveTo>
                    <a:pt x="86" y="102"/>
                  </a:moveTo>
                  <a:cubicBezTo>
                    <a:pt x="99" y="96"/>
                    <a:pt x="106" y="79"/>
                    <a:pt x="100" y="66"/>
                  </a:cubicBezTo>
                  <a:cubicBezTo>
                    <a:pt x="93" y="52"/>
                    <a:pt x="77" y="45"/>
                    <a:pt x="63" y="52"/>
                  </a:cubicBezTo>
                  <a:cubicBezTo>
                    <a:pt x="49" y="58"/>
                    <a:pt x="43" y="74"/>
                    <a:pt x="49" y="88"/>
                  </a:cubicBezTo>
                  <a:cubicBezTo>
                    <a:pt x="55" y="102"/>
                    <a:pt x="72" y="108"/>
                    <a:pt x="86" y="1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9700" lIns="90000" spcFirstLastPara="1" rIns="90000" wrap="square" tIns="9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22"/>
          <p:cNvGrpSpPr/>
          <p:nvPr/>
        </p:nvGrpSpPr>
        <p:grpSpPr>
          <a:xfrm>
            <a:off x="-187189" y="139313"/>
            <a:ext cx="10397451" cy="5226445"/>
            <a:chOff x="-187189" y="139313"/>
            <a:chExt cx="10397451" cy="5226445"/>
          </a:xfrm>
        </p:grpSpPr>
        <p:grpSp>
          <p:nvGrpSpPr>
            <p:cNvPr id="794" name="Google Shape;794;p22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795" name="Google Shape;795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2" name="Google Shape;802;p22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803" name="Google Shape;803;p22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rect b="b" l="l" r="r" t="t"/>
                <a:pathLst>
                  <a:path extrusionOk="0" h="1920" w="91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2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rect b="b" l="l" r="r" t="t"/>
                <a:pathLst>
                  <a:path extrusionOk="0" h="2" w="78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2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2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2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rect b="b" l="l" r="r" t="t"/>
                <a:pathLst>
                  <a:path extrusionOk="0" h="138" w="743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2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2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2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rect b="b" l="l" r="r" t="t"/>
                <a:pathLst>
                  <a:path extrusionOk="0" h="2" w="43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2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2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2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rect b="b" l="l" r="r" t="t"/>
                <a:pathLst>
                  <a:path extrusionOk="0" h="2" w="435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2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5" name="Google Shape;815;p22"/>
            <p:cNvGrpSpPr/>
            <p:nvPr/>
          </p:nvGrpSpPr>
          <p:grpSpPr>
            <a:xfrm flipH="1">
              <a:off x="7830526" y="4746263"/>
              <a:ext cx="1065901" cy="619495"/>
              <a:chOff x="-192639" y="64613"/>
              <a:chExt cx="1065901" cy="619495"/>
            </a:xfrm>
          </p:grpSpPr>
          <p:sp>
            <p:nvSpPr>
              <p:cNvPr id="816" name="Google Shape;816;p22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2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2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2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2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2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2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23" name="Google Shape;823;p22"/>
          <p:cNvGrpSpPr/>
          <p:nvPr/>
        </p:nvGrpSpPr>
        <p:grpSpPr>
          <a:xfrm>
            <a:off x="-467821" y="4104134"/>
            <a:ext cx="1293604" cy="1903762"/>
            <a:chOff x="-467821" y="4104134"/>
            <a:chExt cx="1293604" cy="1903762"/>
          </a:xfrm>
        </p:grpSpPr>
        <p:grpSp>
          <p:nvGrpSpPr>
            <p:cNvPr id="824" name="Google Shape;824;p22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825" name="Google Shape;825;p22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rect b="b" l="l" r="r" t="t"/>
                <a:pathLst>
                  <a:path extrusionOk="0" h="35" w="35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2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rect b="b" l="l" r="r" t="t"/>
                <a:pathLst>
                  <a:path extrusionOk="0" h="302" w="1033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7" name="Google Shape;827;p22"/>
            <p:cNvSpPr/>
            <p:nvPr/>
          </p:nvSpPr>
          <p:spPr>
            <a:xfrm flipH="1" rot="-5400000">
              <a:off x="-467821" y="4104134"/>
              <a:ext cx="652200" cy="652200"/>
            </a:xfrm>
            <a:prstGeom prst="roundRect">
              <a:avLst>
                <a:gd fmla="val 3057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8" name="Google Shape;828;p22"/>
          <p:cNvGrpSpPr/>
          <p:nvPr/>
        </p:nvGrpSpPr>
        <p:grpSpPr>
          <a:xfrm>
            <a:off x="-467813" y="-389062"/>
            <a:ext cx="9963094" cy="2257077"/>
            <a:chOff x="-467813" y="-389062"/>
            <a:chExt cx="9963094" cy="2257077"/>
          </a:xfrm>
        </p:grpSpPr>
        <p:sp>
          <p:nvSpPr>
            <p:cNvPr id="829" name="Google Shape;829;p22"/>
            <p:cNvSpPr/>
            <p:nvPr/>
          </p:nvSpPr>
          <p:spPr>
            <a:xfrm>
              <a:off x="-467813" y="917813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30" name="Google Shape;830;p22"/>
            <p:cNvGrpSpPr/>
            <p:nvPr/>
          </p:nvGrpSpPr>
          <p:grpSpPr>
            <a:xfrm>
              <a:off x="431852" y="1589242"/>
              <a:ext cx="278774" cy="278773"/>
              <a:chOff x="2013865" y="139317"/>
              <a:chExt cx="278774" cy="278773"/>
            </a:xfrm>
          </p:grpSpPr>
          <p:sp>
            <p:nvSpPr>
              <p:cNvPr id="831" name="Google Shape;831;p22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rect b="b" l="l" r="r" t="t"/>
                <a:pathLst>
                  <a:path extrusionOk="0" h="152" w="151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9700" lIns="90000" spcFirstLastPara="1" rIns="90000" wrap="square" tIns="9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2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rect b="b" l="l" r="r" t="t"/>
                <a:pathLst>
                  <a:path extrusionOk="0" h="57" w="56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2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rect b="b" l="l" r="r" t="t"/>
                <a:pathLst>
                  <a:path extrusionOk="0" h="153" w="153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4" name="Google Shape;834;p22"/>
            <p:cNvSpPr/>
            <p:nvPr/>
          </p:nvSpPr>
          <p:spPr>
            <a:xfrm>
              <a:off x="8688112" y="-389062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8672408" y="4756412"/>
            <a:ext cx="521107" cy="335256"/>
            <a:chOff x="9601058" y="4286612"/>
            <a:chExt cx="521107" cy="335256"/>
          </a:xfrm>
        </p:grpSpPr>
        <p:sp>
          <p:nvSpPr>
            <p:cNvPr id="117" name="Google Shape;117;p4"/>
            <p:cNvSpPr/>
            <p:nvPr/>
          </p:nvSpPr>
          <p:spPr>
            <a:xfrm>
              <a:off x="9601058" y="4286612"/>
              <a:ext cx="61950" cy="67416"/>
            </a:xfrm>
            <a:custGeom>
              <a:rect b="b" l="l" r="r" t="t"/>
              <a:pathLst>
                <a:path extrusionOk="0" h="37" w="34">
                  <a:moveTo>
                    <a:pt x="0" y="19"/>
                  </a:moveTo>
                  <a:cubicBezTo>
                    <a:pt x="0" y="9"/>
                    <a:pt x="7" y="0"/>
                    <a:pt x="17" y="0"/>
                  </a:cubicBezTo>
                  <a:cubicBezTo>
                    <a:pt x="26" y="0"/>
                    <a:pt x="34" y="9"/>
                    <a:pt x="34" y="19"/>
                  </a:cubicBezTo>
                  <a:cubicBezTo>
                    <a:pt x="34" y="29"/>
                    <a:pt x="26" y="37"/>
                    <a:pt x="17" y="37"/>
                  </a:cubicBezTo>
                  <a:cubicBezTo>
                    <a:pt x="7" y="37"/>
                    <a:pt x="0" y="29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9632033" y="4313943"/>
              <a:ext cx="490132" cy="307926"/>
            </a:xfrm>
            <a:custGeom>
              <a:rect b="b" l="l" r="r" t="t"/>
              <a:pathLst>
                <a:path extrusionOk="0" h="169" w="269">
                  <a:moveTo>
                    <a:pt x="0" y="0"/>
                  </a:moveTo>
                  <a:lnTo>
                    <a:pt x="58" y="0"/>
                  </a:lnTo>
                  <a:cubicBezTo>
                    <a:pt x="111" y="0"/>
                    <a:pt x="154" y="46"/>
                    <a:pt x="154" y="102"/>
                  </a:cubicBezTo>
                  <a:cubicBezTo>
                    <a:pt x="154" y="139"/>
                    <a:pt x="156" y="162"/>
                    <a:pt x="187" y="162"/>
                  </a:cubicBezTo>
                  <a:lnTo>
                    <a:pt x="269" y="162"/>
                  </a:lnTo>
                  <a:lnTo>
                    <a:pt x="269" y="169"/>
                  </a:lnTo>
                  <a:lnTo>
                    <a:pt x="187" y="169"/>
                  </a:lnTo>
                  <a:cubicBezTo>
                    <a:pt x="148" y="169"/>
                    <a:pt x="148" y="134"/>
                    <a:pt x="148" y="102"/>
                  </a:cubicBezTo>
                  <a:cubicBezTo>
                    <a:pt x="148" y="50"/>
                    <a:pt x="108" y="7"/>
                    <a:pt x="58" y="7"/>
                  </a:cubicBez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15825" lIns="90000" spcFirstLastPara="1" rIns="90000" wrap="square" tIns="15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-1156756" y="299834"/>
            <a:ext cx="11137385" cy="4198999"/>
            <a:chOff x="-1156756" y="299834"/>
            <a:chExt cx="11137385" cy="4198999"/>
          </a:xfrm>
        </p:grpSpPr>
        <p:grpSp>
          <p:nvGrpSpPr>
            <p:cNvPr id="120" name="Google Shape;120;p4"/>
            <p:cNvGrpSpPr/>
            <p:nvPr/>
          </p:nvGrpSpPr>
          <p:grpSpPr>
            <a:xfrm>
              <a:off x="-1156756" y="299834"/>
              <a:ext cx="1754642" cy="717886"/>
              <a:chOff x="-1340531" y="3895472"/>
              <a:chExt cx="1754642" cy="717886"/>
            </a:xfrm>
          </p:grpSpPr>
          <p:sp>
            <p:nvSpPr>
              <p:cNvPr id="121" name="Google Shape;121;p4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" name="Google Shape;133;p4"/>
            <p:cNvGrpSpPr/>
            <p:nvPr/>
          </p:nvGrpSpPr>
          <p:grpSpPr>
            <a:xfrm>
              <a:off x="8430063" y="2639212"/>
              <a:ext cx="1550567" cy="1051320"/>
              <a:chOff x="-872012" y="2723887"/>
              <a:chExt cx="1550567" cy="1051320"/>
            </a:xfrm>
          </p:grpSpPr>
          <p:sp>
            <p:nvSpPr>
              <p:cNvPr id="134" name="Google Shape;134;p4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47;p4"/>
            <p:cNvGrpSpPr/>
            <p:nvPr/>
          </p:nvGrpSpPr>
          <p:grpSpPr>
            <a:xfrm>
              <a:off x="8672411" y="3879338"/>
              <a:ext cx="1065901" cy="619495"/>
              <a:chOff x="-192639" y="64613"/>
              <a:chExt cx="1065901" cy="619495"/>
            </a:xfrm>
          </p:grpSpPr>
          <p:sp>
            <p:nvSpPr>
              <p:cNvPr id="148" name="Google Shape;148;p4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5" name="Google Shape;155;p4"/>
          <p:cNvGrpSpPr/>
          <p:nvPr/>
        </p:nvGrpSpPr>
        <p:grpSpPr>
          <a:xfrm>
            <a:off x="-191798" y="-451649"/>
            <a:ext cx="9633096" cy="5968389"/>
            <a:chOff x="-191798" y="-451649"/>
            <a:chExt cx="9633096" cy="5968389"/>
          </a:xfrm>
        </p:grpSpPr>
        <p:grpSp>
          <p:nvGrpSpPr>
            <p:cNvPr id="156" name="Google Shape;156;p4"/>
            <p:cNvGrpSpPr/>
            <p:nvPr/>
          </p:nvGrpSpPr>
          <p:grpSpPr>
            <a:xfrm>
              <a:off x="-191798" y="1290000"/>
              <a:ext cx="453184" cy="454844"/>
              <a:chOff x="1030277" y="-800500"/>
              <a:chExt cx="453184" cy="454844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1169718" y="-656079"/>
                <a:ext cx="169322" cy="167662"/>
              </a:xfrm>
              <a:custGeom>
                <a:rect b="b" l="l" r="r" t="t"/>
                <a:pathLst>
                  <a:path extrusionOk="0" h="101" w="102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1030277" y="-800500"/>
                <a:ext cx="453184" cy="454844"/>
              </a:xfrm>
              <a:custGeom>
                <a:rect b="b" l="l" r="r" t="t"/>
                <a:pathLst>
                  <a:path extrusionOk="0" h="274" w="273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" name="Google Shape;159;p4"/>
            <p:cNvSpPr/>
            <p:nvPr/>
          </p:nvSpPr>
          <p:spPr>
            <a:xfrm>
              <a:off x="8544623" y="-451649"/>
              <a:ext cx="896675" cy="896675"/>
            </a:xfrm>
            <a:custGeom>
              <a:rect b="b" l="l" r="r" t="t"/>
              <a:pathLst>
                <a:path extrusionOk="0" h="493" w="493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7816037" y="4709575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" name="Google Shape;16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5"/>
          <p:cNvSpPr txBox="1"/>
          <p:nvPr>
            <p:ph idx="1" type="subTitle"/>
          </p:nvPr>
        </p:nvSpPr>
        <p:spPr>
          <a:xfrm>
            <a:off x="4983888" y="2878947"/>
            <a:ext cx="26064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5"/>
          <p:cNvSpPr txBox="1"/>
          <p:nvPr>
            <p:ph idx="2" type="subTitle"/>
          </p:nvPr>
        </p:nvSpPr>
        <p:spPr>
          <a:xfrm>
            <a:off x="1553713" y="2878946"/>
            <a:ext cx="2606400" cy="14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5"/>
          <p:cNvSpPr txBox="1"/>
          <p:nvPr>
            <p:ph idx="3" type="subTitle"/>
          </p:nvPr>
        </p:nvSpPr>
        <p:spPr>
          <a:xfrm>
            <a:off x="1553713" y="2527525"/>
            <a:ext cx="26064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7" name="Google Shape;167;p5"/>
          <p:cNvSpPr txBox="1"/>
          <p:nvPr>
            <p:ph idx="4" type="subTitle"/>
          </p:nvPr>
        </p:nvSpPr>
        <p:spPr>
          <a:xfrm>
            <a:off x="4983888" y="2527525"/>
            <a:ext cx="26064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68" name="Google Shape;168;p5"/>
          <p:cNvGrpSpPr/>
          <p:nvPr/>
        </p:nvGrpSpPr>
        <p:grpSpPr>
          <a:xfrm>
            <a:off x="-187189" y="139313"/>
            <a:ext cx="10397451" cy="5226445"/>
            <a:chOff x="-187189" y="139313"/>
            <a:chExt cx="10397451" cy="5226445"/>
          </a:xfrm>
        </p:grpSpPr>
        <p:grpSp>
          <p:nvGrpSpPr>
            <p:cNvPr id="169" name="Google Shape;169;p5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170" name="Google Shape;170;p5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Google Shape;177;p5"/>
            <p:cNvGrpSpPr/>
            <p:nvPr/>
          </p:nvGrpSpPr>
          <p:grpSpPr>
            <a:xfrm flipH="1">
              <a:off x="8552194" y="917833"/>
              <a:ext cx="1658068" cy="3498326"/>
              <a:chOff x="-1133549" y="822583"/>
              <a:chExt cx="1658068" cy="3498326"/>
            </a:xfrm>
          </p:grpSpPr>
          <p:sp>
            <p:nvSpPr>
              <p:cNvPr id="178" name="Google Shape;178;p5"/>
              <p:cNvSpPr/>
              <p:nvPr/>
            </p:nvSpPr>
            <p:spPr>
              <a:xfrm>
                <a:off x="-1133549" y="822583"/>
                <a:ext cx="1658068" cy="3498326"/>
              </a:xfrm>
              <a:custGeom>
                <a:rect b="b" l="l" r="r" t="t"/>
                <a:pathLst>
                  <a:path extrusionOk="0" h="1920" w="910">
                    <a:moveTo>
                      <a:pt x="803" y="1"/>
                    </a:moveTo>
                    <a:cubicBezTo>
                      <a:pt x="803" y="1"/>
                      <a:pt x="804" y="1"/>
                      <a:pt x="807" y="2"/>
                    </a:cubicBezTo>
                    <a:cubicBezTo>
                      <a:pt x="809" y="2"/>
                      <a:pt x="813" y="2"/>
                      <a:pt x="817" y="2"/>
                    </a:cubicBezTo>
                    <a:cubicBezTo>
                      <a:pt x="827" y="3"/>
                      <a:pt x="841" y="7"/>
                      <a:pt x="857" y="16"/>
                    </a:cubicBezTo>
                    <a:cubicBezTo>
                      <a:pt x="865" y="21"/>
                      <a:pt x="873" y="27"/>
                      <a:pt x="881" y="36"/>
                    </a:cubicBezTo>
                    <a:cubicBezTo>
                      <a:pt x="888" y="44"/>
                      <a:pt x="897" y="55"/>
                      <a:pt x="902" y="68"/>
                    </a:cubicBezTo>
                    <a:cubicBezTo>
                      <a:pt x="907" y="80"/>
                      <a:pt x="910" y="95"/>
                      <a:pt x="910" y="111"/>
                    </a:cubicBezTo>
                    <a:cubicBezTo>
                      <a:pt x="910" y="126"/>
                      <a:pt x="910" y="143"/>
                      <a:pt x="910" y="161"/>
                    </a:cubicBezTo>
                    <a:cubicBezTo>
                      <a:pt x="910" y="302"/>
                      <a:pt x="910" y="507"/>
                      <a:pt x="910" y="761"/>
                    </a:cubicBezTo>
                    <a:cubicBezTo>
                      <a:pt x="910" y="1014"/>
                      <a:pt x="910" y="1315"/>
                      <a:pt x="910" y="1650"/>
                    </a:cubicBezTo>
                    <a:cubicBezTo>
                      <a:pt x="910" y="1692"/>
                      <a:pt x="910" y="1734"/>
                      <a:pt x="910" y="1777"/>
                    </a:cubicBezTo>
                    <a:lnTo>
                      <a:pt x="910" y="1809"/>
                    </a:lnTo>
                    <a:cubicBezTo>
                      <a:pt x="910" y="1820"/>
                      <a:pt x="909" y="1831"/>
                      <a:pt x="906" y="1842"/>
                    </a:cubicBezTo>
                    <a:cubicBezTo>
                      <a:pt x="903" y="1852"/>
                      <a:pt x="899" y="1862"/>
                      <a:pt x="893" y="1872"/>
                    </a:cubicBezTo>
                    <a:cubicBezTo>
                      <a:pt x="886" y="1881"/>
                      <a:pt x="879" y="1889"/>
                      <a:pt x="870" y="1896"/>
                    </a:cubicBezTo>
                    <a:cubicBezTo>
                      <a:pt x="853" y="1910"/>
                      <a:pt x="831" y="1919"/>
                      <a:pt x="809" y="1920"/>
                    </a:cubicBezTo>
                    <a:cubicBezTo>
                      <a:pt x="787" y="1921"/>
                      <a:pt x="765" y="1920"/>
                      <a:pt x="742" y="1920"/>
                    </a:cubicBezTo>
                    <a:cubicBezTo>
                      <a:pt x="698" y="1920"/>
                      <a:pt x="652" y="1920"/>
                      <a:pt x="607" y="1920"/>
                    </a:cubicBezTo>
                    <a:cubicBezTo>
                      <a:pt x="516" y="1920"/>
                      <a:pt x="423" y="1920"/>
                      <a:pt x="329" y="1920"/>
                    </a:cubicBezTo>
                    <a:cubicBezTo>
                      <a:pt x="282" y="1920"/>
                      <a:pt x="235" y="1920"/>
                      <a:pt x="187" y="1920"/>
                    </a:cubicBezTo>
                    <a:cubicBezTo>
                      <a:pt x="163" y="1920"/>
                      <a:pt x="139" y="1920"/>
                      <a:pt x="115" y="1920"/>
                    </a:cubicBezTo>
                    <a:cubicBezTo>
                      <a:pt x="91" y="1921"/>
                      <a:pt x="66" y="1915"/>
                      <a:pt x="46" y="1901"/>
                    </a:cubicBezTo>
                    <a:cubicBezTo>
                      <a:pt x="26" y="1887"/>
                      <a:pt x="11" y="1866"/>
                      <a:pt x="4" y="1843"/>
                    </a:cubicBezTo>
                    <a:cubicBezTo>
                      <a:pt x="0" y="1831"/>
                      <a:pt x="0" y="1819"/>
                      <a:pt x="0" y="1807"/>
                    </a:cubicBezTo>
                    <a:cubicBezTo>
                      <a:pt x="0" y="1795"/>
                      <a:pt x="0" y="1783"/>
                      <a:pt x="0" y="1771"/>
                    </a:cubicBezTo>
                    <a:cubicBezTo>
                      <a:pt x="0" y="1723"/>
                      <a:pt x="0" y="1676"/>
                      <a:pt x="0" y="1629"/>
                    </a:cubicBezTo>
                    <a:cubicBezTo>
                      <a:pt x="0" y="1535"/>
                      <a:pt x="0" y="1442"/>
                      <a:pt x="0" y="1351"/>
                    </a:cubicBezTo>
                    <a:cubicBezTo>
                      <a:pt x="0" y="1169"/>
                      <a:pt x="0" y="993"/>
                      <a:pt x="0" y="826"/>
                    </a:cubicBezTo>
                    <a:cubicBezTo>
                      <a:pt x="0" y="658"/>
                      <a:pt x="0" y="499"/>
                      <a:pt x="0" y="350"/>
                    </a:cubicBezTo>
                    <a:cubicBezTo>
                      <a:pt x="0" y="276"/>
                      <a:pt x="0" y="204"/>
                      <a:pt x="0" y="135"/>
                    </a:cubicBezTo>
                    <a:cubicBezTo>
                      <a:pt x="0" y="126"/>
                      <a:pt x="0" y="118"/>
                      <a:pt x="0" y="109"/>
                    </a:cubicBezTo>
                    <a:cubicBezTo>
                      <a:pt x="0" y="105"/>
                      <a:pt x="1" y="100"/>
                      <a:pt x="1" y="96"/>
                    </a:cubicBezTo>
                    <a:cubicBezTo>
                      <a:pt x="2" y="92"/>
                      <a:pt x="2" y="88"/>
                      <a:pt x="3" y="83"/>
                    </a:cubicBezTo>
                    <a:cubicBezTo>
                      <a:pt x="7" y="67"/>
                      <a:pt x="15" y="51"/>
                      <a:pt x="25" y="38"/>
                    </a:cubicBezTo>
                    <a:cubicBezTo>
                      <a:pt x="36" y="26"/>
                      <a:pt x="50" y="16"/>
                      <a:pt x="65" y="9"/>
                    </a:cubicBezTo>
                    <a:cubicBezTo>
                      <a:pt x="80" y="2"/>
                      <a:pt x="96" y="0"/>
                      <a:pt x="112" y="0"/>
                    </a:cubicBezTo>
                    <a:cubicBezTo>
                      <a:pt x="144" y="0"/>
                      <a:pt x="175" y="0"/>
                      <a:pt x="205" y="0"/>
                    </a:cubicBezTo>
                    <a:cubicBezTo>
                      <a:pt x="220" y="0"/>
                      <a:pt x="235" y="0"/>
                      <a:pt x="249" y="0"/>
                    </a:cubicBezTo>
                    <a:cubicBezTo>
                      <a:pt x="257" y="0"/>
                      <a:pt x="264" y="0"/>
                      <a:pt x="271" y="0"/>
                    </a:cubicBezTo>
                    <a:cubicBezTo>
                      <a:pt x="278" y="0"/>
                      <a:pt x="286" y="2"/>
                      <a:pt x="292" y="6"/>
                    </a:cubicBezTo>
                    <a:cubicBezTo>
                      <a:pt x="298" y="10"/>
                      <a:pt x="303" y="16"/>
                      <a:pt x="305" y="23"/>
                    </a:cubicBezTo>
                    <a:cubicBezTo>
                      <a:pt x="308" y="30"/>
                      <a:pt x="307" y="37"/>
                      <a:pt x="307" y="44"/>
                    </a:cubicBezTo>
                    <a:cubicBezTo>
                      <a:pt x="307" y="48"/>
                      <a:pt x="307" y="50"/>
                      <a:pt x="307" y="54"/>
                    </a:cubicBezTo>
                    <a:cubicBezTo>
                      <a:pt x="307" y="57"/>
                      <a:pt x="307" y="61"/>
                      <a:pt x="307" y="65"/>
                    </a:cubicBezTo>
                    <a:cubicBezTo>
                      <a:pt x="308" y="71"/>
                      <a:pt x="311" y="77"/>
                      <a:pt x="315" y="82"/>
                    </a:cubicBezTo>
                    <a:cubicBezTo>
                      <a:pt x="320" y="87"/>
                      <a:pt x="325" y="91"/>
                      <a:pt x="332" y="92"/>
                    </a:cubicBezTo>
                    <a:cubicBezTo>
                      <a:pt x="335" y="93"/>
                      <a:pt x="338" y="93"/>
                      <a:pt x="341" y="93"/>
                    </a:cubicBezTo>
                    <a:cubicBezTo>
                      <a:pt x="345" y="93"/>
                      <a:pt x="348" y="93"/>
                      <a:pt x="351" y="93"/>
                    </a:cubicBezTo>
                    <a:cubicBezTo>
                      <a:pt x="364" y="93"/>
                      <a:pt x="377" y="93"/>
                      <a:pt x="389" y="93"/>
                    </a:cubicBezTo>
                    <a:cubicBezTo>
                      <a:pt x="440" y="93"/>
                      <a:pt x="486" y="94"/>
                      <a:pt x="529" y="94"/>
                    </a:cubicBezTo>
                    <a:cubicBezTo>
                      <a:pt x="551" y="94"/>
                      <a:pt x="572" y="94"/>
                      <a:pt x="591" y="94"/>
                    </a:cubicBezTo>
                    <a:cubicBezTo>
                      <a:pt x="596" y="94"/>
                      <a:pt x="601" y="94"/>
                      <a:pt x="606" y="94"/>
                    </a:cubicBezTo>
                    <a:cubicBezTo>
                      <a:pt x="610" y="93"/>
                      <a:pt x="615" y="91"/>
                      <a:pt x="619" y="89"/>
                    </a:cubicBezTo>
                    <a:cubicBezTo>
                      <a:pt x="627" y="84"/>
                      <a:pt x="632" y="76"/>
                      <a:pt x="634" y="68"/>
                    </a:cubicBezTo>
                    <a:cubicBezTo>
                      <a:pt x="635" y="63"/>
                      <a:pt x="634" y="59"/>
                      <a:pt x="634" y="55"/>
                    </a:cubicBezTo>
                    <a:cubicBezTo>
                      <a:pt x="634" y="50"/>
                      <a:pt x="634" y="46"/>
                      <a:pt x="634" y="42"/>
                    </a:cubicBezTo>
                    <a:cubicBezTo>
                      <a:pt x="634" y="38"/>
                      <a:pt x="634" y="34"/>
                      <a:pt x="635" y="29"/>
                    </a:cubicBezTo>
                    <a:cubicBezTo>
                      <a:pt x="636" y="25"/>
                      <a:pt x="637" y="22"/>
                      <a:pt x="639" y="18"/>
                    </a:cubicBezTo>
                    <a:cubicBezTo>
                      <a:pt x="643" y="11"/>
                      <a:pt x="649" y="6"/>
                      <a:pt x="656" y="3"/>
                    </a:cubicBezTo>
                    <a:cubicBezTo>
                      <a:pt x="663" y="0"/>
                      <a:pt x="670" y="1"/>
                      <a:pt x="677" y="1"/>
                    </a:cubicBezTo>
                    <a:cubicBezTo>
                      <a:pt x="704" y="1"/>
                      <a:pt x="727" y="1"/>
                      <a:pt x="746" y="1"/>
                    </a:cubicBezTo>
                    <a:cubicBezTo>
                      <a:pt x="765" y="1"/>
                      <a:pt x="779" y="1"/>
                      <a:pt x="788" y="1"/>
                    </a:cubicBezTo>
                    <a:cubicBezTo>
                      <a:pt x="798" y="1"/>
                      <a:pt x="803" y="1"/>
                      <a:pt x="803" y="1"/>
                    </a:cubicBezTo>
                    <a:cubicBezTo>
                      <a:pt x="803" y="1"/>
                      <a:pt x="798" y="1"/>
                      <a:pt x="788" y="1"/>
                    </a:cubicBezTo>
                    <a:cubicBezTo>
                      <a:pt x="779" y="1"/>
                      <a:pt x="765" y="2"/>
                      <a:pt x="746" y="2"/>
                    </a:cubicBezTo>
                    <a:cubicBezTo>
                      <a:pt x="727" y="2"/>
                      <a:pt x="704" y="2"/>
                      <a:pt x="677" y="2"/>
                    </a:cubicBezTo>
                    <a:cubicBezTo>
                      <a:pt x="670" y="2"/>
                      <a:pt x="663" y="1"/>
                      <a:pt x="656" y="4"/>
                    </a:cubicBezTo>
                    <a:cubicBezTo>
                      <a:pt x="650" y="7"/>
                      <a:pt x="644" y="12"/>
                      <a:pt x="640" y="19"/>
                    </a:cubicBezTo>
                    <a:cubicBezTo>
                      <a:pt x="638" y="22"/>
                      <a:pt x="637" y="26"/>
                      <a:pt x="636" y="30"/>
                    </a:cubicBezTo>
                    <a:cubicBezTo>
                      <a:pt x="635" y="34"/>
                      <a:pt x="636" y="38"/>
                      <a:pt x="636" y="42"/>
                    </a:cubicBezTo>
                    <a:cubicBezTo>
                      <a:pt x="636" y="46"/>
                      <a:pt x="636" y="50"/>
                      <a:pt x="636" y="55"/>
                    </a:cubicBezTo>
                    <a:cubicBezTo>
                      <a:pt x="636" y="59"/>
                      <a:pt x="636" y="63"/>
                      <a:pt x="635" y="68"/>
                    </a:cubicBezTo>
                    <a:cubicBezTo>
                      <a:pt x="633" y="77"/>
                      <a:pt x="627" y="85"/>
                      <a:pt x="619" y="90"/>
                    </a:cubicBezTo>
                    <a:cubicBezTo>
                      <a:pt x="615" y="93"/>
                      <a:pt x="611" y="94"/>
                      <a:pt x="606" y="95"/>
                    </a:cubicBezTo>
                    <a:cubicBezTo>
                      <a:pt x="601" y="95"/>
                      <a:pt x="596" y="95"/>
                      <a:pt x="591" y="95"/>
                    </a:cubicBezTo>
                    <a:cubicBezTo>
                      <a:pt x="571" y="95"/>
                      <a:pt x="551" y="95"/>
                      <a:pt x="529" y="95"/>
                    </a:cubicBezTo>
                    <a:cubicBezTo>
                      <a:pt x="486" y="95"/>
                      <a:pt x="439" y="95"/>
                      <a:pt x="389" y="95"/>
                    </a:cubicBezTo>
                    <a:cubicBezTo>
                      <a:pt x="377" y="95"/>
                      <a:pt x="364" y="95"/>
                      <a:pt x="351" y="95"/>
                    </a:cubicBezTo>
                    <a:cubicBezTo>
                      <a:pt x="348" y="95"/>
                      <a:pt x="344" y="95"/>
                      <a:pt x="341" y="95"/>
                    </a:cubicBezTo>
                    <a:cubicBezTo>
                      <a:pt x="338" y="95"/>
                      <a:pt x="334" y="95"/>
                      <a:pt x="331" y="94"/>
                    </a:cubicBezTo>
                    <a:cubicBezTo>
                      <a:pt x="324" y="92"/>
                      <a:pt x="318" y="89"/>
                      <a:pt x="314" y="83"/>
                    </a:cubicBezTo>
                    <a:cubicBezTo>
                      <a:pt x="309" y="78"/>
                      <a:pt x="306" y="72"/>
                      <a:pt x="305" y="65"/>
                    </a:cubicBezTo>
                    <a:cubicBezTo>
                      <a:pt x="305" y="61"/>
                      <a:pt x="305" y="58"/>
                      <a:pt x="305" y="54"/>
                    </a:cubicBezTo>
                    <a:cubicBezTo>
                      <a:pt x="305" y="51"/>
                      <a:pt x="305" y="47"/>
                      <a:pt x="305" y="44"/>
                    </a:cubicBezTo>
                    <a:cubicBezTo>
                      <a:pt x="305" y="37"/>
                      <a:pt x="306" y="30"/>
                      <a:pt x="303" y="24"/>
                    </a:cubicBezTo>
                    <a:cubicBezTo>
                      <a:pt x="301" y="17"/>
                      <a:pt x="296" y="11"/>
                      <a:pt x="291" y="7"/>
                    </a:cubicBezTo>
                    <a:cubicBezTo>
                      <a:pt x="285" y="3"/>
                      <a:pt x="278" y="2"/>
                      <a:pt x="271" y="2"/>
                    </a:cubicBezTo>
                    <a:lnTo>
                      <a:pt x="249" y="2"/>
                    </a:lnTo>
                    <a:cubicBezTo>
                      <a:pt x="234" y="2"/>
                      <a:pt x="220" y="2"/>
                      <a:pt x="204" y="2"/>
                    </a:cubicBezTo>
                    <a:cubicBezTo>
                      <a:pt x="174" y="2"/>
                      <a:pt x="144" y="2"/>
                      <a:pt x="112" y="2"/>
                    </a:cubicBezTo>
                    <a:cubicBezTo>
                      <a:pt x="96" y="2"/>
                      <a:pt x="80" y="4"/>
                      <a:pt x="65" y="11"/>
                    </a:cubicBezTo>
                    <a:cubicBezTo>
                      <a:pt x="51" y="17"/>
                      <a:pt x="37" y="27"/>
                      <a:pt x="27" y="40"/>
                    </a:cubicBezTo>
                    <a:cubicBezTo>
                      <a:pt x="16" y="52"/>
                      <a:pt x="9" y="67"/>
                      <a:pt x="5" y="84"/>
                    </a:cubicBezTo>
                    <a:cubicBezTo>
                      <a:pt x="4" y="88"/>
                      <a:pt x="4" y="92"/>
                      <a:pt x="3" y="96"/>
                    </a:cubicBezTo>
                    <a:cubicBezTo>
                      <a:pt x="3" y="100"/>
                      <a:pt x="2" y="105"/>
                      <a:pt x="2" y="109"/>
                    </a:cubicBezTo>
                    <a:cubicBezTo>
                      <a:pt x="2" y="117"/>
                      <a:pt x="2" y="126"/>
                      <a:pt x="2" y="135"/>
                    </a:cubicBezTo>
                    <a:cubicBezTo>
                      <a:pt x="2" y="204"/>
                      <a:pt x="2" y="276"/>
                      <a:pt x="2" y="350"/>
                    </a:cubicBezTo>
                    <a:cubicBezTo>
                      <a:pt x="2" y="499"/>
                      <a:pt x="2" y="657"/>
                      <a:pt x="2" y="825"/>
                    </a:cubicBezTo>
                    <a:cubicBezTo>
                      <a:pt x="2" y="992"/>
                      <a:pt x="2" y="1169"/>
                      <a:pt x="2" y="1351"/>
                    </a:cubicBezTo>
                    <a:cubicBezTo>
                      <a:pt x="2" y="1442"/>
                      <a:pt x="2" y="1535"/>
                      <a:pt x="2" y="1629"/>
                    </a:cubicBezTo>
                    <a:cubicBezTo>
                      <a:pt x="2" y="1676"/>
                      <a:pt x="2" y="1723"/>
                      <a:pt x="2" y="1771"/>
                    </a:cubicBezTo>
                    <a:cubicBezTo>
                      <a:pt x="2" y="1783"/>
                      <a:pt x="2" y="1795"/>
                      <a:pt x="2" y="1807"/>
                    </a:cubicBezTo>
                    <a:cubicBezTo>
                      <a:pt x="2" y="1819"/>
                      <a:pt x="3" y="1830"/>
                      <a:pt x="7" y="1842"/>
                    </a:cubicBezTo>
                    <a:cubicBezTo>
                      <a:pt x="13" y="1864"/>
                      <a:pt x="28" y="1885"/>
                      <a:pt x="48" y="1898"/>
                    </a:cubicBezTo>
                    <a:cubicBezTo>
                      <a:pt x="67" y="1912"/>
                      <a:pt x="91" y="1918"/>
                      <a:pt x="115" y="1917"/>
                    </a:cubicBezTo>
                    <a:cubicBezTo>
                      <a:pt x="139" y="1917"/>
                      <a:pt x="163" y="1917"/>
                      <a:pt x="187" y="1917"/>
                    </a:cubicBezTo>
                    <a:cubicBezTo>
                      <a:pt x="234" y="1917"/>
                      <a:pt x="282" y="1917"/>
                      <a:pt x="329" y="1917"/>
                    </a:cubicBezTo>
                    <a:cubicBezTo>
                      <a:pt x="423" y="1917"/>
                      <a:pt x="516" y="1917"/>
                      <a:pt x="607" y="1917"/>
                    </a:cubicBezTo>
                    <a:cubicBezTo>
                      <a:pt x="652" y="1917"/>
                      <a:pt x="697" y="1917"/>
                      <a:pt x="742" y="1917"/>
                    </a:cubicBezTo>
                    <a:cubicBezTo>
                      <a:pt x="764" y="1917"/>
                      <a:pt x="787" y="1918"/>
                      <a:pt x="809" y="1917"/>
                    </a:cubicBezTo>
                    <a:cubicBezTo>
                      <a:pt x="830" y="1916"/>
                      <a:pt x="852" y="1907"/>
                      <a:pt x="868" y="1894"/>
                    </a:cubicBezTo>
                    <a:cubicBezTo>
                      <a:pt x="877" y="1887"/>
                      <a:pt x="884" y="1879"/>
                      <a:pt x="890" y="1870"/>
                    </a:cubicBezTo>
                    <a:cubicBezTo>
                      <a:pt x="896" y="1861"/>
                      <a:pt x="900" y="1851"/>
                      <a:pt x="903" y="1841"/>
                    </a:cubicBezTo>
                    <a:cubicBezTo>
                      <a:pt x="906" y="1830"/>
                      <a:pt x="907" y="1820"/>
                      <a:pt x="907" y="1809"/>
                    </a:cubicBezTo>
                    <a:cubicBezTo>
                      <a:pt x="907" y="1798"/>
                      <a:pt x="907" y="1788"/>
                      <a:pt x="907" y="1777"/>
                    </a:cubicBezTo>
                    <a:cubicBezTo>
                      <a:pt x="907" y="1734"/>
                      <a:pt x="907" y="1692"/>
                      <a:pt x="907" y="1650"/>
                    </a:cubicBezTo>
                    <a:cubicBezTo>
                      <a:pt x="907" y="1315"/>
                      <a:pt x="907" y="1013"/>
                      <a:pt x="908" y="760"/>
                    </a:cubicBezTo>
                    <a:cubicBezTo>
                      <a:pt x="908" y="507"/>
                      <a:pt x="908" y="302"/>
                      <a:pt x="908" y="161"/>
                    </a:cubicBezTo>
                    <a:cubicBezTo>
                      <a:pt x="908" y="143"/>
                      <a:pt x="908" y="126"/>
                      <a:pt x="908" y="110"/>
                    </a:cubicBezTo>
                    <a:cubicBezTo>
                      <a:pt x="908" y="95"/>
                      <a:pt x="906" y="80"/>
                      <a:pt x="901" y="68"/>
                    </a:cubicBezTo>
                    <a:cubicBezTo>
                      <a:pt x="895" y="55"/>
                      <a:pt x="888" y="44"/>
                      <a:pt x="881" y="36"/>
                    </a:cubicBezTo>
                    <a:cubicBezTo>
                      <a:pt x="873" y="28"/>
                      <a:pt x="865" y="21"/>
                      <a:pt x="857" y="16"/>
                    </a:cubicBezTo>
                    <a:cubicBezTo>
                      <a:pt x="841" y="7"/>
                      <a:pt x="826" y="4"/>
                      <a:pt x="817" y="2"/>
                    </a:cubicBezTo>
                    <a:cubicBezTo>
                      <a:pt x="812" y="2"/>
                      <a:pt x="809" y="2"/>
                      <a:pt x="806" y="1"/>
                    </a:cubicBezTo>
                    <a:cubicBezTo>
                      <a:pt x="804" y="1"/>
                      <a:pt x="803" y="1"/>
                      <a:pt x="8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207210" y="1137797"/>
                <a:ext cx="142120" cy="3644"/>
              </a:xfrm>
              <a:custGeom>
                <a:rect b="b" l="l" r="r" t="t"/>
                <a:pathLst>
                  <a:path extrusionOk="0" h="2" w="78">
                    <a:moveTo>
                      <a:pt x="78" y="1"/>
                    </a:moveTo>
                    <a:cubicBezTo>
                      <a:pt x="78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8" y="0"/>
                      <a:pt x="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207210" y="1174238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39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39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207210" y="1210679"/>
                <a:ext cx="143942" cy="3644"/>
              </a:xfrm>
              <a:custGeom>
                <a:rect b="b" l="l" r="r" t="t"/>
                <a:pathLst>
                  <a:path extrusionOk="0" h="2" w="79">
                    <a:moveTo>
                      <a:pt x="79" y="1"/>
                    </a:moveTo>
                    <a:cubicBezTo>
                      <a:pt x="79" y="1"/>
                      <a:pt x="61" y="2"/>
                      <a:pt x="40" y="2"/>
                    </a:cubicBezTo>
                    <a:cubicBezTo>
                      <a:pt x="18" y="2"/>
                      <a:pt x="0" y="2"/>
                      <a:pt x="0" y="1"/>
                    </a:cubicBezTo>
                    <a:cubicBezTo>
                      <a:pt x="0" y="1"/>
                      <a:pt x="18" y="0"/>
                      <a:pt x="40" y="0"/>
                    </a:cubicBezTo>
                    <a:cubicBezTo>
                      <a:pt x="61" y="0"/>
                      <a:pt x="79" y="0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1009920" y="1443901"/>
                <a:ext cx="1353785" cy="251442"/>
              </a:xfrm>
              <a:custGeom>
                <a:rect b="b" l="l" r="r" t="t"/>
                <a:pathLst>
                  <a:path extrusionOk="0" h="138" w="743">
                    <a:moveTo>
                      <a:pt x="685" y="137"/>
                    </a:moveTo>
                    <a:cubicBezTo>
                      <a:pt x="685" y="137"/>
                      <a:pt x="687" y="136"/>
                      <a:pt x="690" y="136"/>
                    </a:cubicBezTo>
                    <a:cubicBezTo>
                      <a:pt x="693" y="136"/>
                      <a:pt x="697" y="135"/>
                      <a:pt x="702" y="134"/>
                    </a:cubicBezTo>
                    <a:cubicBezTo>
                      <a:pt x="707" y="132"/>
                      <a:pt x="713" y="129"/>
                      <a:pt x="720" y="124"/>
                    </a:cubicBezTo>
                    <a:cubicBezTo>
                      <a:pt x="726" y="120"/>
                      <a:pt x="732" y="113"/>
                      <a:pt x="737" y="103"/>
                    </a:cubicBezTo>
                    <a:cubicBezTo>
                      <a:pt x="739" y="98"/>
                      <a:pt x="741" y="93"/>
                      <a:pt x="741" y="87"/>
                    </a:cubicBezTo>
                    <a:cubicBezTo>
                      <a:pt x="742" y="82"/>
                      <a:pt x="742" y="76"/>
                      <a:pt x="742" y="69"/>
                    </a:cubicBezTo>
                    <a:cubicBezTo>
                      <a:pt x="742" y="63"/>
                      <a:pt x="742" y="56"/>
                      <a:pt x="741" y="49"/>
                    </a:cubicBezTo>
                    <a:cubicBezTo>
                      <a:pt x="740" y="43"/>
                      <a:pt x="737" y="36"/>
                      <a:pt x="733" y="30"/>
                    </a:cubicBezTo>
                    <a:cubicBezTo>
                      <a:pt x="726" y="17"/>
                      <a:pt x="712" y="7"/>
                      <a:pt x="696" y="4"/>
                    </a:cubicBezTo>
                    <a:cubicBezTo>
                      <a:pt x="688" y="2"/>
                      <a:pt x="679" y="3"/>
                      <a:pt x="670" y="3"/>
                    </a:cubicBezTo>
                    <a:cubicBezTo>
                      <a:pt x="661" y="3"/>
                      <a:pt x="652" y="3"/>
                      <a:pt x="643" y="3"/>
                    </a:cubicBezTo>
                    <a:cubicBezTo>
                      <a:pt x="493" y="3"/>
                      <a:pt x="286" y="3"/>
                      <a:pt x="58" y="3"/>
                    </a:cubicBezTo>
                    <a:cubicBezTo>
                      <a:pt x="44" y="3"/>
                      <a:pt x="30" y="9"/>
                      <a:pt x="20" y="18"/>
                    </a:cubicBezTo>
                    <a:cubicBezTo>
                      <a:pt x="10" y="27"/>
                      <a:pt x="4" y="40"/>
                      <a:pt x="3" y="54"/>
                    </a:cubicBezTo>
                    <a:cubicBezTo>
                      <a:pt x="2" y="61"/>
                      <a:pt x="3" y="68"/>
                      <a:pt x="3" y="75"/>
                    </a:cubicBezTo>
                    <a:cubicBezTo>
                      <a:pt x="2" y="82"/>
                      <a:pt x="3" y="88"/>
                      <a:pt x="5" y="95"/>
                    </a:cubicBezTo>
                    <a:cubicBezTo>
                      <a:pt x="8" y="108"/>
                      <a:pt x="17" y="119"/>
                      <a:pt x="28" y="126"/>
                    </a:cubicBezTo>
                    <a:cubicBezTo>
                      <a:pt x="33" y="130"/>
                      <a:pt x="39" y="132"/>
                      <a:pt x="46" y="134"/>
                    </a:cubicBezTo>
                    <a:cubicBezTo>
                      <a:pt x="52" y="135"/>
                      <a:pt x="58" y="135"/>
                      <a:pt x="65" y="135"/>
                    </a:cubicBezTo>
                    <a:cubicBezTo>
                      <a:pt x="78" y="135"/>
                      <a:pt x="91" y="135"/>
                      <a:pt x="104" y="135"/>
                    </a:cubicBezTo>
                    <a:cubicBezTo>
                      <a:pt x="130" y="135"/>
                      <a:pt x="156" y="135"/>
                      <a:pt x="180" y="135"/>
                    </a:cubicBezTo>
                    <a:cubicBezTo>
                      <a:pt x="279" y="135"/>
                      <a:pt x="368" y="135"/>
                      <a:pt x="443" y="136"/>
                    </a:cubicBezTo>
                    <a:cubicBezTo>
                      <a:pt x="518" y="136"/>
                      <a:pt x="579" y="136"/>
                      <a:pt x="620" y="136"/>
                    </a:cubicBezTo>
                    <a:cubicBezTo>
                      <a:pt x="641" y="136"/>
                      <a:pt x="658" y="136"/>
                      <a:pt x="669" y="136"/>
                    </a:cubicBezTo>
                    <a:cubicBezTo>
                      <a:pt x="674" y="136"/>
                      <a:pt x="678" y="136"/>
                      <a:pt x="681" y="136"/>
                    </a:cubicBezTo>
                    <a:cubicBezTo>
                      <a:pt x="684" y="136"/>
                      <a:pt x="685" y="137"/>
                      <a:pt x="685" y="137"/>
                    </a:cubicBezTo>
                    <a:cubicBezTo>
                      <a:pt x="685" y="137"/>
                      <a:pt x="684" y="137"/>
                      <a:pt x="681" y="137"/>
                    </a:cubicBezTo>
                    <a:cubicBezTo>
                      <a:pt x="678" y="137"/>
                      <a:pt x="674" y="137"/>
                      <a:pt x="669" y="137"/>
                    </a:cubicBezTo>
                    <a:cubicBezTo>
                      <a:pt x="657" y="137"/>
                      <a:pt x="641" y="137"/>
                      <a:pt x="620" y="137"/>
                    </a:cubicBezTo>
                    <a:cubicBezTo>
                      <a:pt x="579" y="137"/>
                      <a:pt x="518" y="137"/>
                      <a:pt x="443" y="137"/>
                    </a:cubicBezTo>
                    <a:cubicBezTo>
                      <a:pt x="368" y="138"/>
                      <a:pt x="279" y="138"/>
                      <a:pt x="180" y="138"/>
                    </a:cubicBezTo>
                    <a:cubicBezTo>
                      <a:pt x="156" y="138"/>
                      <a:pt x="130" y="138"/>
                      <a:pt x="104" y="138"/>
                    </a:cubicBezTo>
                    <a:cubicBezTo>
                      <a:pt x="91" y="138"/>
                      <a:pt x="78" y="138"/>
                      <a:pt x="65" y="138"/>
                    </a:cubicBezTo>
                    <a:cubicBezTo>
                      <a:pt x="59" y="138"/>
                      <a:pt x="52" y="138"/>
                      <a:pt x="45" y="136"/>
                    </a:cubicBezTo>
                    <a:cubicBezTo>
                      <a:pt x="38" y="135"/>
                      <a:pt x="32" y="132"/>
                      <a:pt x="26" y="128"/>
                    </a:cubicBezTo>
                    <a:cubicBezTo>
                      <a:pt x="15" y="121"/>
                      <a:pt x="6" y="109"/>
                      <a:pt x="2" y="95"/>
                    </a:cubicBezTo>
                    <a:cubicBezTo>
                      <a:pt x="0" y="89"/>
                      <a:pt x="0" y="81"/>
                      <a:pt x="0" y="75"/>
                    </a:cubicBezTo>
                    <a:cubicBezTo>
                      <a:pt x="0" y="68"/>
                      <a:pt x="0" y="61"/>
                      <a:pt x="0" y="54"/>
                    </a:cubicBezTo>
                    <a:cubicBezTo>
                      <a:pt x="1" y="39"/>
                      <a:pt x="8" y="26"/>
                      <a:pt x="19" y="16"/>
                    </a:cubicBezTo>
                    <a:cubicBezTo>
                      <a:pt x="29" y="6"/>
                      <a:pt x="44" y="0"/>
                      <a:pt x="58" y="0"/>
                    </a:cubicBezTo>
                    <a:cubicBezTo>
                      <a:pt x="286" y="0"/>
                      <a:pt x="493" y="1"/>
                      <a:pt x="643" y="1"/>
                    </a:cubicBezTo>
                    <a:cubicBezTo>
                      <a:pt x="652" y="1"/>
                      <a:pt x="661" y="1"/>
                      <a:pt x="670" y="1"/>
                    </a:cubicBezTo>
                    <a:cubicBezTo>
                      <a:pt x="679" y="1"/>
                      <a:pt x="688" y="0"/>
                      <a:pt x="696" y="2"/>
                    </a:cubicBezTo>
                    <a:cubicBezTo>
                      <a:pt x="713" y="5"/>
                      <a:pt x="727" y="16"/>
                      <a:pt x="735" y="29"/>
                    </a:cubicBezTo>
                    <a:cubicBezTo>
                      <a:pt x="739" y="35"/>
                      <a:pt x="741" y="42"/>
                      <a:pt x="742" y="49"/>
                    </a:cubicBezTo>
                    <a:cubicBezTo>
                      <a:pt x="743" y="56"/>
                      <a:pt x="743" y="63"/>
                      <a:pt x="743" y="69"/>
                    </a:cubicBezTo>
                    <a:cubicBezTo>
                      <a:pt x="743" y="75"/>
                      <a:pt x="743" y="81"/>
                      <a:pt x="742" y="87"/>
                    </a:cubicBezTo>
                    <a:cubicBezTo>
                      <a:pt x="742" y="93"/>
                      <a:pt x="740" y="98"/>
                      <a:pt x="738" y="103"/>
                    </a:cubicBezTo>
                    <a:cubicBezTo>
                      <a:pt x="733" y="113"/>
                      <a:pt x="727" y="120"/>
                      <a:pt x="720" y="125"/>
                    </a:cubicBezTo>
                    <a:cubicBezTo>
                      <a:pt x="714" y="130"/>
                      <a:pt x="708" y="133"/>
                      <a:pt x="702" y="134"/>
                    </a:cubicBezTo>
                    <a:cubicBezTo>
                      <a:pt x="697" y="136"/>
                      <a:pt x="693" y="136"/>
                      <a:pt x="690" y="136"/>
                    </a:cubicBezTo>
                    <a:cubicBezTo>
                      <a:pt x="687" y="136"/>
                      <a:pt x="686" y="136"/>
                      <a:pt x="686" y="136"/>
                    </a:cubicBezTo>
                    <a:lnTo>
                      <a:pt x="685" y="13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675" lIns="90000" spcFirstLastPara="1" rIns="90000" wrap="square" tIns="4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-527076" y="2571748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-527076" y="2999929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1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1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-527076" y="3065523"/>
                <a:ext cx="783483" cy="3644"/>
              </a:xfrm>
              <a:custGeom>
                <a:rect b="b" l="l" r="r" t="t"/>
                <a:pathLst>
                  <a:path extrusionOk="0" h="2" w="430">
                    <a:moveTo>
                      <a:pt x="430" y="1"/>
                    </a:moveTo>
                    <a:cubicBezTo>
                      <a:pt x="430" y="2"/>
                      <a:pt x="334" y="2"/>
                      <a:pt x="215" y="2"/>
                    </a:cubicBezTo>
                    <a:cubicBezTo>
                      <a:pt x="96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-527076" y="3491882"/>
                <a:ext cx="792593" cy="5466"/>
              </a:xfrm>
              <a:custGeom>
                <a:rect b="b" l="l" r="r" t="t"/>
                <a:pathLst>
                  <a:path extrusionOk="0" h="3" w="435">
                    <a:moveTo>
                      <a:pt x="435" y="2"/>
                    </a:moveTo>
                    <a:cubicBezTo>
                      <a:pt x="435" y="2"/>
                      <a:pt x="337" y="3"/>
                      <a:pt x="217" y="3"/>
                    </a:cubicBezTo>
                    <a:cubicBezTo>
                      <a:pt x="97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7" y="0"/>
                    </a:cubicBezTo>
                    <a:cubicBezTo>
                      <a:pt x="337" y="0"/>
                      <a:pt x="435" y="1"/>
                      <a:pt x="435" y="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-527076" y="3557476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1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1"/>
                    </a:cubicBezTo>
                    <a:cubicBezTo>
                      <a:pt x="0" y="0"/>
                      <a:pt x="96" y="0"/>
                      <a:pt x="215" y="0"/>
                    </a:cubicBezTo>
                    <a:cubicBezTo>
                      <a:pt x="334" y="0"/>
                      <a:pt x="430" y="0"/>
                      <a:pt x="4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-527076" y="3982013"/>
                <a:ext cx="792593" cy="3644"/>
              </a:xfrm>
              <a:custGeom>
                <a:rect b="b" l="l" r="r" t="t"/>
                <a:pathLst>
                  <a:path extrusionOk="0" h="2" w="435">
                    <a:moveTo>
                      <a:pt x="435" y="1"/>
                    </a:moveTo>
                    <a:cubicBezTo>
                      <a:pt x="435" y="2"/>
                      <a:pt x="337" y="2"/>
                      <a:pt x="217" y="2"/>
                    </a:cubicBezTo>
                    <a:cubicBezTo>
                      <a:pt x="97" y="2"/>
                      <a:pt x="0" y="2"/>
                      <a:pt x="0" y="1"/>
                    </a:cubicBezTo>
                    <a:cubicBezTo>
                      <a:pt x="0" y="0"/>
                      <a:pt x="96" y="0"/>
                      <a:pt x="217" y="0"/>
                    </a:cubicBezTo>
                    <a:cubicBezTo>
                      <a:pt x="337" y="0"/>
                      <a:pt x="435" y="0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-527076" y="4045784"/>
                <a:ext cx="783483" cy="5466"/>
              </a:xfrm>
              <a:custGeom>
                <a:rect b="b" l="l" r="r" t="t"/>
                <a:pathLst>
                  <a:path extrusionOk="0" h="3" w="430">
                    <a:moveTo>
                      <a:pt x="430" y="2"/>
                    </a:moveTo>
                    <a:cubicBezTo>
                      <a:pt x="430" y="2"/>
                      <a:pt x="334" y="3"/>
                      <a:pt x="215" y="3"/>
                    </a:cubicBezTo>
                    <a:cubicBezTo>
                      <a:pt x="96" y="3"/>
                      <a:pt x="0" y="2"/>
                      <a:pt x="0" y="2"/>
                    </a:cubicBezTo>
                    <a:cubicBezTo>
                      <a:pt x="0" y="1"/>
                      <a:pt x="96" y="0"/>
                      <a:pt x="215" y="0"/>
                    </a:cubicBezTo>
                    <a:cubicBezTo>
                      <a:pt x="334" y="0"/>
                      <a:pt x="430" y="1"/>
                      <a:pt x="43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5"/>
            <p:cNvGrpSpPr/>
            <p:nvPr/>
          </p:nvGrpSpPr>
          <p:grpSpPr>
            <a:xfrm flipH="1">
              <a:off x="7830526" y="4746263"/>
              <a:ext cx="1065901" cy="619495"/>
              <a:chOff x="-192639" y="64613"/>
              <a:chExt cx="1065901" cy="619495"/>
            </a:xfrm>
          </p:grpSpPr>
          <p:sp>
            <p:nvSpPr>
              <p:cNvPr id="191" name="Google Shape;191;p5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8" name="Google Shape;198;p5"/>
          <p:cNvGrpSpPr/>
          <p:nvPr/>
        </p:nvGrpSpPr>
        <p:grpSpPr>
          <a:xfrm>
            <a:off x="-467821" y="4104134"/>
            <a:ext cx="1293604" cy="1903762"/>
            <a:chOff x="-467821" y="4104134"/>
            <a:chExt cx="1293604" cy="1903762"/>
          </a:xfrm>
        </p:grpSpPr>
        <p:grpSp>
          <p:nvGrpSpPr>
            <p:cNvPr id="199" name="Google Shape;199;p5"/>
            <p:cNvGrpSpPr/>
            <p:nvPr/>
          </p:nvGrpSpPr>
          <p:grpSpPr>
            <a:xfrm rot="5400000">
              <a:off x="-243698" y="4938415"/>
              <a:ext cx="1629907" cy="509054"/>
              <a:chOff x="5401930" y="789587"/>
              <a:chExt cx="1629907" cy="509054"/>
            </a:xfrm>
          </p:grpSpPr>
          <p:sp>
            <p:nvSpPr>
              <p:cNvPr id="200" name="Google Shape;200;p5"/>
              <p:cNvSpPr/>
              <p:nvPr/>
            </p:nvSpPr>
            <p:spPr>
              <a:xfrm>
                <a:off x="5401930" y="1244155"/>
                <a:ext cx="54486" cy="54486"/>
              </a:xfrm>
              <a:custGeom>
                <a:rect b="b" l="l" r="r" t="t"/>
                <a:pathLst>
                  <a:path extrusionOk="0" h="35" w="35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5423724" y="789587"/>
                <a:ext cx="1608112" cy="470135"/>
              </a:xfrm>
              <a:custGeom>
                <a:rect b="b" l="l" r="r" t="t"/>
                <a:pathLst>
                  <a:path extrusionOk="0" h="302" w="1033">
                    <a:moveTo>
                      <a:pt x="6" y="302"/>
                    </a:moveTo>
                    <a:lnTo>
                      <a:pt x="0" y="302"/>
                    </a:lnTo>
                    <a:lnTo>
                      <a:pt x="0" y="96"/>
                    </a:lnTo>
                    <a:cubicBezTo>
                      <a:pt x="0" y="43"/>
                      <a:pt x="43" y="0"/>
                      <a:pt x="95" y="0"/>
                    </a:cubicBezTo>
                    <a:lnTo>
                      <a:pt x="937" y="0"/>
                    </a:lnTo>
                    <a:cubicBezTo>
                      <a:pt x="990" y="0"/>
                      <a:pt x="1033" y="43"/>
                      <a:pt x="1033" y="96"/>
                    </a:cubicBezTo>
                    <a:lnTo>
                      <a:pt x="1033" y="129"/>
                    </a:lnTo>
                    <a:lnTo>
                      <a:pt x="1026" y="129"/>
                    </a:lnTo>
                    <a:lnTo>
                      <a:pt x="1026" y="96"/>
                    </a:lnTo>
                    <a:cubicBezTo>
                      <a:pt x="1026" y="47"/>
                      <a:pt x="986" y="7"/>
                      <a:pt x="937" y="7"/>
                    </a:cubicBezTo>
                    <a:lnTo>
                      <a:pt x="95" y="7"/>
                    </a:lnTo>
                    <a:cubicBezTo>
                      <a:pt x="46" y="7"/>
                      <a:pt x="6" y="47"/>
                      <a:pt x="6" y="96"/>
                    </a:cubicBezTo>
                    <a:lnTo>
                      <a:pt x="6" y="30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2" name="Google Shape;202;p5"/>
            <p:cNvSpPr/>
            <p:nvPr/>
          </p:nvSpPr>
          <p:spPr>
            <a:xfrm flipH="1" rot="-5400000">
              <a:off x="-467821" y="4104134"/>
              <a:ext cx="652200" cy="652200"/>
            </a:xfrm>
            <a:prstGeom prst="roundRect">
              <a:avLst>
                <a:gd fmla="val 3057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3" name="Google Shape;203;p5"/>
          <p:cNvGrpSpPr/>
          <p:nvPr/>
        </p:nvGrpSpPr>
        <p:grpSpPr>
          <a:xfrm>
            <a:off x="-467813" y="-389062"/>
            <a:ext cx="9963094" cy="2257077"/>
            <a:chOff x="-467813" y="-389062"/>
            <a:chExt cx="9963094" cy="2257077"/>
          </a:xfrm>
        </p:grpSpPr>
        <p:sp>
          <p:nvSpPr>
            <p:cNvPr id="204" name="Google Shape;204;p5"/>
            <p:cNvSpPr/>
            <p:nvPr/>
          </p:nvSpPr>
          <p:spPr>
            <a:xfrm>
              <a:off x="-467813" y="917813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5" name="Google Shape;205;p5"/>
            <p:cNvGrpSpPr/>
            <p:nvPr/>
          </p:nvGrpSpPr>
          <p:grpSpPr>
            <a:xfrm>
              <a:off x="431852" y="1589242"/>
              <a:ext cx="278774" cy="278773"/>
              <a:chOff x="2013865" y="139317"/>
              <a:chExt cx="278774" cy="278773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rect b="b" l="l" r="r" t="t"/>
                <a:pathLst>
                  <a:path extrusionOk="0" h="152" w="151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9700" lIns="90000" spcFirstLastPara="1" rIns="90000" wrap="square" tIns="9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rect b="b" l="l" r="r" t="t"/>
                <a:pathLst>
                  <a:path extrusionOk="0" h="57" w="56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rect b="b" l="l" r="r" t="t"/>
                <a:pathLst>
                  <a:path extrusionOk="0" h="153" w="153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9" name="Google Shape;209;p5"/>
            <p:cNvSpPr/>
            <p:nvPr/>
          </p:nvSpPr>
          <p:spPr>
            <a:xfrm>
              <a:off x="8688112" y="-389062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3" name="Google Shape;213;p6"/>
          <p:cNvGrpSpPr/>
          <p:nvPr/>
        </p:nvGrpSpPr>
        <p:grpSpPr>
          <a:xfrm>
            <a:off x="-501553" y="-179987"/>
            <a:ext cx="1767651" cy="1127846"/>
            <a:chOff x="-501553" y="-179987"/>
            <a:chExt cx="1767651" cy="1127846"/>
          </a:xfrm>
        </p:grpSpPr>
        <p:sp>
          <p:nvSpPr>
            <p:cNvPr id="214" name="Google Shape;214;p6"/>
            <p:cNvSpPr/>
            <p:nvPr/>
          </p:nvSpPr>
          <p:spPr>
            <a:xfrm>
              <a:off x="-501553" y="-179987"/>
              <a:ext cx="1126028" cy="1127846"/>
            </a:xfrm>
            <a:custGeom>
              <a:rect b="b" l="l" r="r" t="t"/>
              <a:pathLst>
                <a:path extrusionOk="0" h="619" w="618">
                  <a:moveTo>
                    <a:pt x="564" y="269"/>
                  </a:moveTo>
                  <a:cubicBezTo>
                    <a:pt x="568" y="292"/>
                    <a:pt x="568" y="315"/>
                    <a:pt x="566" y="337"/>
                  </a:cubicBezTo>
                  <a:lnTo>
                    <a:pt x="618" y="372"/>
                  </a:lnTo>
                  <a:lnTo>
                    <a:pt x="581" y="470"/>
                  </a:lnTo>
                  <a:lnTo>
                    <a:pt x="518" y="461"/>
                  </a:lnTo>
                  <a:cubicBezTo>
                    <a:pt x="505" y="479"/>
                    <a:pt x="489" y="496"/>
                    <a:pt x="471" y="511"/>
                  </a:cubicBezTo>
                  <a:lnTo>
                    <a:pt x="483" y="573"/>
                  </a:lnTo>
                  <a:lnTo>
                    <a:pt x="387" y="615"/>
                  </a:lnTo>
                  <a:lnTo>
                    <a:pt x="350" y="564"/>
                  </a:lnTo>
                  <a:cubicBezTo>
                    <a:pt x="327" y="568"/>
                    <a:pt x="304" y="569"/>
                    <a:pt x="281" y="566"/>
                  </a:cubicBezTo>
                  <a:lnTo>
                    <a:pt x="246" y="619"/>
                  </a:lnTo>
                  <a:lnTo>
                    <a:pt x="148" y="581"/>
                  </a:lnTo>
                  <a:lnTo>
                    <a:pt x="157" y="518"/>
                  </a:lnTo>
                  <a:cubicBezTo>
                    <a:pt x="139" y="505"/>
                    <a:pt x="122" y="489"/>
                    <a:pt x="108" y="471"/>
                  </a:cubicBezTo>
                  <a:lnTo>
                    <a:pt x="46" y="484"/>
                  </a:lnTo>
                  <a:lnTo>
                    <a:pt x="3" y="388"/>
                  </a:lnTo>
                  <a:lnTo>
                    <a:pt x="54" y="350"/>
                  </a:lnTo>
                  <a:cubicBezTo>
                    <a:pt x="50" y="327"/>
                    <a:pt x="50" y="304"/>
                    <a:pt x="52" y="281"/>
                  </a:cubicBezTo>
                  <a:lnTo>
                    <a:pt x="0" y="246"/>
                  </a:lnTo>
                  <a:lnTo>
                    <a:pt x="37" y="148"/>
                  </a:lnTo>
                  <a:lnTo>
                    <a:pt x="100" y="157"/>
                  </a:lnTo>
                  <a:cubicBezTo>
                    <a:pt x="113" y="139"/>
                    <a:pt x="129" y="122"/>
                    <a:pt x="147" y="108"/>
                  </a:cubicBezTo>
                  <a:lnTo>
                    <a:pt x="135" y="46"/>
                  </a:lnTo>
                  <a:lnTo>
                    <a:pt x="231" y="3"/>
                  </a:lnTo>
                  <a:lnTo>
                    <a:pt x="268" y="54"/>
                  </a:lnTo>
                  <a:cubicBezTo>
                    <a:pt x="291" y="50"/>
                    <a:pt x="314" y="50"/>
                    <a:pt x="337" y="52"/>
                  </a:cubicBezTo>
                  <a:lnTo>
                    <a:pt x="372" y="0"/>
                  </a:lnTo>
                  <a:lnTo>
                    <a:pt x="470" y="37"/>
                  </a:lnTo>
                  <a:lnTo>
                    <a:pt x="461" y="100"/>
                  </a:lnTo>
                  <a:cubicBezTo>
                    <a:pt x="479" y="113"/>
                    <a:pt x="496" y="129"/>
                    <a:pt x="510" y="147"/>
                  </a:cubicBezTo>
                  <a:lnTo>
                    <a:pt x="572" y="135"/>
                  </a:lnTo>
                  <a:lnTo>
                    <a:pt x="615" y="231"/>
                  </a:lnTo>
                  <a:lnTo>
                    <a:pt x="564" y="269"/>
                  </a:lnTo>
                  <a:moveTo>
                    <a:pt x="414" y="268"/>
                  </a:moveTo>
                  <a:cubicBezTo>
                    <a:pt x="388" y="211"/>
                    <a:pt x="322" y="186"/>
                    <a:pt x="265" y="211"/>
                  </a:cubicBezTo>
                  <a:cubicBezTo>
                    <a:pt x="208" y="236"/>
                    <a:pt x="183" y="303"/>
                    <a:pt x="208" y="359"/>
                  </a:cubicBezTo>
                  <a:cubicBezTo>
                    <a:pt x="233" y="416"/>
                    <a:pt x="300" y="442"/>
                    <a:pt x="356" y="417"/>
                  </a:cubicBezTo>
                  <a:cubicBezTo>
                    <a:pt x="413" y="391"/>
                    <a:pt x="439" y="325"/>
                    <a:pt x="414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5" name="Google Shape;215;p6"/>
            <p:cNvGrpSpPr/>
            <p:nvPr/>
          </p:nvGrpSpPr>
          <p:grpSpPr>
            <a:xfrm>
              <a:off x="848848" y="-107879"/>
              <a:ext cx="417250" cy="417248"/>
              <a:chOff x="8892173" y="3448146"/>
              <a:chExt cx="417250" cy="417248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9019717" y="3581155"/>
                <a:ext cx="154874" cy="153052"/>
              </a:xfrm>
              <a:custGeom>
                <a:rect b="b" l="l" r="r" t="t"/>
                <a:pathLst>
                  <a:path extrusionOk="0" h="84" w="85">
                    <a:moveTo>
                      <a:pt x="59" y="80"/>
                    </a:moveTo>
                    <a:cubicBezTo>
                      <a:pt x="59" y="80"/>
                      <a:pt x="59" y="81"/>
                      <a:pt x="57" y="81"/>
                    </a:cubicBezTo>
                    <a:cubicBezTo>
                      <a:pt x="56" y="82"/>
                      <a:pt x="53" y="83"/>
                      <a:pt x="50" y="84"/>
                    </a:cubicBezTo>
                    <a:cubicBezTo>
                      <a:pt x="44" y="85"/>
                      <a:pt x="33" y="85"/>
                      <a:pt x="23" y="80"/>
                    </a:cubicBezTo>
                    <a:cubicBezTo>
                      <a:pt x="12" y="74"/>
                      <a:pt x="2" y="62"/>
                      <a:pt x="0" y="46"/>
                    </a:cubicBezTo>
                    <a:cubicBezTo>
                      <a:pt x="0" y="38"/>
                      <a:pt x="1" y="29"/>
                      <a:pt x="6" y="22"/>
                    </a:cubicBezTo>
                    <a:cubicBezTo>
                      <a:pt x="10" y="14"/>
                      <a:pt x="17" y="8"/>
                      <a:pt x="25" y="4"/>
                    </a:cubicBezTo>
                    <a:cubicBezTo>
                      <a:pt x="34" y="0"/>
                      <a:pt x="43" y="-1"/>
                      <a:pt x="52" y="1"/>
                    </a:cubicBezTo>
                    <a:cubicBezTo>
                      <a:pt x="60" y="3"/>
                      <a:pt x="68" y="7"/>
                      <a:pt x="73" y="13"/>
                    </a:cubicBezTo>
                    <a:cubicBezTo>
                      <a:pt x="85" y="25"/>
                      <a:pt x="87" y="41"/>
                      <a:pt x="84" y="52"/>
                    </a:cubicBezTo>
                    <a:cubicBezTo>
                      <a:pt x="81" y="64"/>
                      <a:pt x="74" y="72"/>
                      <a:pt x="68" y="75"/>
                    </a:cubicBezTo>
                    <a:cubicBezTo>
                      <a:pt x="66" y="77"/>
                      <a:pt x="64" y="79"/>
                      <a:pt x="62" y="79"/>
                    </a:cubicBezTo>
                    <a:cubicBezTo>
                      <a:pt x="60" y="80"/>
                      <a:pt x="59" y="80"/>
                      <a:pt x="59" y="80"/>
                    </a:cubicBezTo>
                    <a:cubicBezTo>
                      <a:pt x="59" y="80"/>
                      <a:pt x="63" y="79"/>
                      <a:pt x="68" y="74"/>
                    </a:cubicBezTo>
                    <a:cubicBezTo>
                      <a:pt x="72" y="70"/>
                      <a:pt x="79" y="63"/>
                      <a:pt x="81" y="52"/>
                    </a:cubicBezTo>
                    <a:cubicBezTo>
                      <a:pt x="84" y="41"/>
                      <a:pt x="82" y="26"/>
                      <a:pt x="71" y="15"/>
                    </a:cubicBezTo>
                    <a:cubicBezTo>
                      <a:pt x="66" y="10"/>
                      <a:pt x="59" y="6"/>
                      <a:pt x="51" y="4"/>
                    </a:cubicBezTo>
                    <a:cubicBezTo>
                      <a:pt x="43" y="3"/>
                      <a:pt x="35" y="4"/>
                      <a:pt x="27" y="7"/>
                    </a:cubicBezTo>
                    <a:cubicBezTo>
                      <a:pt x="19" y="10"/>
                      <a:pt x="13" y="16"/>
                      <a:pt x="9" y="23"/>
                    </a:cubicBezTo>
                    <a:cubicBezTo>
                      <a:pt x="5" y="30"/>
                      <a:pt x="3" y="38"/>
                      <a:pt x="4" y="45"/>
                    </a:cubicBezTo>
                    <a:cubicBezTo>
                      <a:pt x="4" y="60"/>
                      <a:pt x="14" y="72"/>
                      <a:pt x="24" y="78"/>
                    </a:cubicBezTo>
                    <a:cubicBezTo>
                      <a:pt x="34" y="83"/>
                      <a:pt x="43" y="83"/>
                      <a:pt x="50" y="82"/>
                    </a:cubicBezTo>
                    <a:cubicBezTo>
                      <a:pt x="56" y="81"/>
                      <a:pt x="59" y="80"/>
                      <a:pt x="59" y="8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8892173" y="3448146"/>
                <a:ext cx="417250" cy="417248"/>
              </a:xfrm>
              <a:custGeom>
                <a:rect b="b" l="l" r="r" t="t"/>
                <a:pathLst>
                  <a:path extrusionOk="0" h="229" w="229">
                    <a:moveTo>
                      <a:pt x="129" y="208"/>
                    </a:moveTo>
                    <a:cubicBezTo>
                      <a:pt x="129" y="208"/>
                      <a:pt x="130" y="208"/>
                      <a:pt x="130" y="209"/>
                    </a:cubicBezTo>
                    <a:cubicBezTo>
                      <a:pt x="131" y="210"/>
                      <a:pt x="132" y="211"/>
                      <a:pt x="133" y="212"/>
                    </a:cubicBezTo>
                    <a:cubicBezTo>
                      <a:pt x="135" y="216"/>
                      <a:pt x="139" y="220"/>
                      <a:pt x="143" y="226"/>
                    </a:cubicBezTo>
                    <a:lnTo>
                      <a:pt x="143" y="226"/>
                    </a:lnTo>
                    <a:cubicBezTo>
                      <a:pt x="152" y="222"/>
                      <a:pt x="163" y="217"/>
                      <a:pt x="178" y="210"/>
                    </a:cubicBezTo>
                    <a:lnTo>
                      <a:pt x="177" y="211"/>
                    </a:lnTo>
                    <a:cubicBezTo>
                      <a:pt x="176" y="204"/>
                      <a:pt x="174" y="197"/>
                      <a:pt x="172" y="189"/>
                    </a:cubicBezTo>
                    <a:lnTo>
                      <a:pt x="172" y="188"/>
                    </a:lnTo>
                    <a:lnTo>
                      <a:pt x="173" y="188"/>
                    </a:lnTo>
                    <a:cubicBezTo>
                      <a:pt x="179" y="183"/>
                      <a:pt x="185" y="177"/>
                      <a:pt x="190" y="170"/>
                    </a:cubicBezTo>
                    <a:lnTo>
                      <a:pt x="190" y="169"/>
                    </a:lnTo>
                    <a:lnTo>
                      <a:pt x="191" y="169"/>
                    </a:lnTo>
                    <a:cubicBezTo>
                      <a:pt x="198" y="170"/>
                      <a:pt x="205" y="171"/>
                      <a:pt x="213" y="172"/>
                    </a:cubicBezTo>
                    <a:lnTo>
                      <a:pt x="212" y="173"/>
                    </a:lnTo>
                    <a:cubicBezTo>
                      <a:pt x="216" y="162"/>
                      <a:pt x="221" y="150"/>
                      <a:pt x="226" y="138"/>
                    </a:cubicBezTo>
                    <a:lnTo>
                      <a:pt x="226" y="139"/>
                    </a:lnTo>
                    <a:cubicBezTo>
                      <a:pt x="220" y="135"/>
                      <a:pt x="214" y="131"/>
                      <a:pt x="207" y="126"/>
                    </a:cubicBezTo>
                    <a:lnTo>
                      <a:pt x="206" y="126"/>
                    </a:lnTo>
                    <a:lnTo>
                      <a:pt x="206" y="125"/>
                    </a:lnTo>
                    <a:cubicBezTo>
                      <a:pt x="207" y="117"/>
                      <a:pt x="207" y="109"/>
                      <a:pt x="206" y="101"/>
                    </a:cubicBezTo>
                    <a:lnTo>
                      <a:pt x="206" y="100"/>
                    </a:lnTo>
                    <a:lnTo>
                      <a:pt x="206" y="99"/>
                    </a:lnTo>
                    <a:cubicBezTo>
                      <a:pt x="212" y="95"/>
                      <a:pt x="218" y="90"/>
                      <a:pt x="225" y="85"/>
                    </a:cubicBezTo>
                    <a:lnTo>
                      <a:pt x="224" y="87"/>
                    </a:lnTo>
                    <a:cubicBezTo>
                      <a:pt x="220" y="76"/>
                      <a:pt x="214" y="64"/>
                      <a:pt x="209" y="52"/>
                    </a:cubicBezTo>
                    <a:lnTo>
                      <a:pt x="211" y="53"/>
                    </a:lnTo>
                    <a:cubicBezTo>
                      <a:pt x="204" y="55"/>
                      <a:pt x="196" y="56"/>
                      <a:pt x="188" y="58"/>
                    </a:cubicBezTo>
                    <a:lnTo>
                      <a:pt x="187" y="58"/>
                    </a:lnTo>
                    <a:lnTo>
                      <a:pt x="187" y="57"/>
                    </a:lnTo>
                    <a:cubicBezTo>
                      <a:pt x="182" y="51"/>
                      <a:pt x="176" y="45"/>
                      <a:pt x="169" y="40"/>
                    </a:cubicBezTo>
                    <a:lnTo>
                      <a:pt x="168" y="40"/>
                    </a:lnTo>
                    <a:lnTo>
                      <a:pt x="168" y="39"/>
                    </a:lnTo>
                    <a:cubicBezTo>
                      <a:pt x="169" y="32"/>
                      <a:pt x="170" y="24"/>
                      <a:pt x="171" y="16"/>
                    </a:cubicBezTo>
                    <a:lnTo>
                      <a:pt x="172" y="18"/>
                    </a:lnTo>
                    <a:cubicBezTo>
                      <a:pt x="161" y="13"/>
                      <a:pt x="149" y="9"/>
                      <a:pt x="137" y="4"/>
                    </a:cubicBezTo>
                    <a:lnTo>
                      <a:pt x="139" y="3"/>
                    </a:lnTo>
                    <a:cubicBezTo>
                      <a:pt x="135" y="9"/>
                      <a:pt x="130" y="16"/>
                      <a:pt x="126" y="23"/>
                    </a:cubicBezTo>
                    <a:lnTo>
                      <a:pt x="125" y="23"/>
                    </a:lnTo>
                    <a:lnTo>
                      <a:pt x="124" y="23"/>
                    </a:lnTo>
                    <a:cubicBezTo>
                      <a:pt x="117" y="22"/>
                      <a:pt x="108" y="23"/>
                      <a:pt x="100" y="24"/>
                    </a:cubicBezTo>
                    <a:lnTo>
                      <a:pt x="100" y="24"/>
                    </a:lnTo>
                    <a:cubicBezTo>
                      <a:pt x="99" y="24"/>
                      <a:pt x="102" y="24"/>
                      <a:pt x="98" y="23"/>
                    </a:cubicBez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8" y="23"/>
                    </a:lnTo>
                    <a:lnTo>
                      <a:pt x="97" y="22"/>
                    </a:lnTo>
                    <a:lnTo>
                      <a:pt x="97" y="21"/>
                    </a:lnTo>
                    <a:lnTo>
                      <a:pt x="95" y="19"/>
                    </a:lnTo>
                    <a:lnTo>
                      <a:pt x="91" y="14"/>
                    </a:lnTo>
                    <a:cubicBezTo>
                      <a:pt x="89" y="11"/>
                      <a:pt x="87" y="8"/>
                      <a:pt x="85" y="5"/>
                    </a:cubicBezTo>
                    <a:lnTo>
                      <a:pt x="87" y="5"/>
                    </a:lnTo>
                    <a:cubicBezTo>
                      <a:pt x="75" y="10"/>
                      <a:pt x="63" y="16"/>
                      <a:pt x="52" y="21"/>
                    </a:cubicBezTo>
                    <a:lnTo>
                      <a:pt x="53" y="19"/>
                    </a:lnTo>
                    <a:cubicBezTo>
                      <a:pt x="54" y="26"/>
                      <a:pt x="56" y="34"/>
                      <a:pt x="57" y="41"/>
                    </a:cubicBezTo>
                    <a:lnTo>
                      <a:pt x="57" y="42"/>
                    </a:lnTo>
                    <a:lnTo>
                      <a:pt x="57" y="43"/>
                    </a:lnTo>
                    <a:cubicBezTo>
                      <a:pt x="50" y="48"/>
                      <a:pt x="44" y="54"/>
                      <a:pt x="40" y="61"/>
                    </a:cubicBezTo>
                    <a:lnTo>
                      <a:pt x="39" y="61"/>
                    </a:lnTo>
                    <a:lnTo>
                      <a:pt x="38" y="61"/>
                    </a:lnTo>
                    <a:cubicBezTo>
                      <a:pt x="30" y="60"/>
                      <a:pt x="23" y="59"/>
                      <a:pt x="15" y="58"/>
                    </a:cubicBezTo>
                    <a:lnTo>
                      <a:pt x="17" y="57"/>
                    </a:lnTo>
                    <a:cubicBezTo>
                      <a:pt x="12" y="69"/>
                      <a:pt x="8" y="81"/>
                      <a:pt x="3" y="93"/>
                    </a:cubicBezTo>
                    <a:lnTo>
                      <a:pt x="3" y="91"/>
                    </a:lnTo>
                    <a:cubicBezTo>
                      <a:pt x="9" y="95"/>
                      <a:pt x="16" y="99"/>
                      <a:pt x="22" y="104"/>
                    </a:cubicBezTo>
                    <a:lnTo>
                      <a:pt x="23" y="104"/>
                    </a:lnTo>
                    <a:lnTo>
                      <a:pt x="22" y="105"/>
                    </a:lnTo>
                    <a:cubicBezTo>
                      <a:pt x="22" y="113"/>
                      <a:pt x="22" y="122"/>
                      <a:pt x="23" y="129"/>
                    </a:cubicBezTo>
                    <a:lnTo>
                      <a:pt x="23" y="130"/>
                    </a:lnTo>
                    <a:lnTo>
                      <a:pt x="22" y="131"/>
                    </a:lnTo>
                    <a:cubicBezTo>
                      <a:pt x="16" y="136"/>
                      <a:pt x="10" y="140"/>
                      <a:pt x="4" y="145"/>
                    </a:cubicBezTo>
                    <a:lnTo>
                      <a:pt x="4" y="143"/>
                    </a:lnTo>
                    <a:cubicBezTo>
                      <a:pt x="10" y="155"/>
                      <a:pt x="15" y="167"/>
                      <a:pt x="20" y="178"/>
                    </a:cubicBezTo>
                    <a:lnTo>
                      <a:pt x="18" y="177"/>
                    </a:lnTo>
                    <a:cubicBezTo>
                      <a:pt x="26" y="176"/>
                      <a:pt x="34" y="174"/>
                      <a:pt x="41" y="173"/>
                    </a:cubicBezTo>
                    <a:lnTo>
                      <a:pt x="42" y="173"/>
                    </a:lnTo>
                    <a:lnTo>
                      <a:pt x="42" y="173"/>
                    </a:lnTo>
                    <a:cubicBezTo>
                      <a:pt x="48" y="180"/>
                      <a:pt x="54" y="186"/>
                      <a:pt x="60" y="190"/>
                    </a:cubicBezTo>
                    <a:lnTo>
                      <a:pt x="60" y="191"/>
                    </a:lnTo>
                    <a:lnTo>
                      <a:pt x="60" y="191"/>
                    </a:lnTo>
                    <a:cubicBezTo>
                      <a:pt x="59" y="200"/>
                      <a:pt x="58" y="207"/>
                      <a:pt x="57" y="214"/>
                    </a:cubicBezTo>
                    <a:lnTo>
                      <a:pt x="56" y="213"/>
                    </a:lnTo>
                    <a:cubicBezTo>
                      <a:pt x="70" y="219"/>
                      <a:pt x="82" y="223"/>
                      <a:pt x="92" y="227"/>
                    </a:cubicBezTo>
                    <a:lnTo>
                      <a:pt x="91" y="227"/>
                    </a:lnTo>
                    <a:cubicBezTo>
                      <a:pt x="96" y="220"/>
                      <a:pt x="100" y="213"/>
                      <a:pt x="104" y="208"/>
                    </a:cubicBezTo>
                    <a:lnTo>
                      <a:pt x="104" y="208"/>
                    </a:lnTo>
                    <a:lnTo>
                      <a:pt x="104" y="208"/>
                    </a:lnTo>
                    <a:cubicBezTo>
                      <a:pt x="113" y="209"/>
                      <a:pt x="119" y="209"/>
                      <a:pt x="123" y="208"/>
                    </a:cubicBezTo>
                    <a:cubicBezTo>
                      <a:pt x="125" y="208"/>
                      <a:pt x="126" y="208"/>
                      <a:pt x="128" y="208"/>
                    </a:cubicBezTo>
                    <a:cubicBezTo>
                      <a:pt x="129" y="208"/>
                      <a:pt x="129" y="208"/>
                      <a:pt x="129" y="208"/>
                    </a:cubicBezTo>
                    <a:lnTo>
                      <a:pt x="128" y="208"/>
                    </a:lnTo>
                    <a:cubicBezTo>
                      <a:pt x="127" y="209"/>
                      <a:pt x="125" y="209"/>
                      <a:pt x="123" y="209"/>
                    </a:cubicBezTo>
                    <a:cubicBezTo>
                      <a:pt x="119" y="209"/>
                      <a:pt x="113" y="210"/>
                      <a:pt x="104" y="209"/>
                    </a:cubicBezTo>
                    <a:lnTo>
                      <a:pt x="105" y="209"/>
                    </a:lnTo>
                    <a:cubicBezTo>
                      <a:pt x="101" y="214"/>
                      <a:pt x="97" y="221"/>
                      <a:pt x="92" y="228"/>
                    </a:cubicBezTo>
                    <a:lnTo>
                      <a:pt x="92" y="229"/>
                    </a:lnTo>
                    <a:lnTo>
                      <a:pt x="91" y="228"/>
                    </a:lnTo>
                    <a:cubicBezTo>
                      <a:pt x="81" y="225"/>
                      <a:pt x="69" y="220"/>
                      <a:pt x="56" y="215"/>
                    </a:cubicBezTo>
                    <a:lnTo>
                      <a:pt x="55" y="215"/>
                    </a:lnTo>
                    <a:lnTo>
                      <a:pt x="55" y="214"/>
                    </a:lnTo>
                    <a:cubicBezTo>
                      <a:pt x="56" y="207"/>
                      <a:pt x="57" y="199"/>
                      <a:pt x="58" y="191"/>
                    </a:cubicBezTo>
                    <a:lnTo>
                      <a:pt x="59" y="192"/>
                    </a:lnTo>
                    <a:cubicBezTo>
                      <a:pt x="52" y="187"/>
                      <a:pt x="46" y="182"/>
                      <a:pt x="40" y="175"/>
                    </a:cubicBezTo>
                    <a:lnTo>
                      <a:pt x="41" y="175"/>
                    </a:lnTo>
                    <a:cubicBezTo>
                      <a:pt x="34" y="177"/>
                      <a:pt x="27" y="178"/>
                      <a:pt x="19" y="180"/>
                    </a:cubicBezTo>
                    <a:lnTo>
                      <a:pt x="18" y="180"/>
                    </a:lnTo>
                    <a:lnTo>
                      <a:pt x="17" y="179"/>
                    </a:lnTo>
                    <a:cubicBezTo>
                      <a:pt x="12" y="168"/>
                      <a:pt x="7" y="156"/>
                      <a:pt x="2" y="144"/>
                    </a:cubicBezTo>
                    <a:lnTo>
                      <a:pt x="1" y="143"/>
                    </a:lnTo>
                    <a:lnTo>
                      <a:pt x="2" y="142"/>
                    </a:lnTo>
                    <a:cubicBezTo>
                      <a:pt x="8" y="138"/>
                      <a:pt x="14" y="133"/>
                      <a:pt x="21" y="129"/>
                    </a:cubicBezTo>
                    <a:lnTo>
                      <a:pt x="20" y="130"/>
                    </a:lnTo>
                    <a:cubicBezTo>
                      <a:pt x="19" y="122"/>
                      <a:pt x="18" y="113"/>
                      <a:pt x="19" y="105"/>
                    </a:cubicBezTo>
                    <a:lnTo>
                      <a:pt x="20" y="106"/>
                    </a:lnTo>
                    <a:cubicBezTo>
                      <a:pt x="14" y="102"/>
                      <a:pt x="7" y="98"/>
                      <a:pt x="1" y="93"/>
                    </a:cubicBezTo>
                    <a:lnTo>
                      <a:pt x="0" y="93"/>
                    </a:lnTo>
                    <a:lnTo>
                      <a:pt x="0" y="92"/>
                    </a:lnTo>
                    <a:cubicBezTo>
                      <a:pt x="5" y="80"/>
                      <a:pt x="9" y="68"/>
                      <a:pt x="14" y="56"/>
                    </a:cubicBezTo>
                    <a:lnTo>
                      <a:pt x="14" y="55"/>
                    </a:lnTo>
                    <a:lnTo>
                      <a:pt x="16" y="55"/>
                    </a:lnTo>
                    <a:cubicBezTo>
                      <a:pt x="23" y="56"/>
                      <a:pt x="31" y="57"/>
                      <a:pt x="39" y="58"/>
                    </a:cubicBezTo>
                    <a:lnTo>
                      <a:pt x="37" y="59"/>
                    </a:lnTo>
                    <a:cubicBezTo>
                      <a:pt x="42" y="52"/>
                      <a:pt x="48" y="46"/>
                      <a:pt x="54" y="40"/>
                    </a:cubicBezTo>
                    <a:lnTo>
                      <a:pt x="54" y="42"/>
                    </a:lnTo>
                    <a:cubicBezTo>
                      <a:pt x="52" y="35"/>
                      <a:pt x="51" y="27"/>
                      <a:pt x="49" y="19"/>
                    </a:cubicBezTo>
                    <a:lnTo>
                      <a:pt x="49" y="18"/>
                    </a:lnTo>
                    <a:lnTo>
                      <a:pt x="50" y="18"/>
                    </a:lnTo>
                    <a:cubicBezTo>
                      <a:pt x="62" y="13"/>
                      <a:pt x="74" y="7"/>
                      <a:pt x="85" y="2"/>
                    </a:cubicBezTo>
                    <a:lnTo>
                      <a:pt x="87" y="2"/>
                    </a:lnTo>
                    <a:lnTo>
                      <a:pt x="87" y="3"/>
                    </a:lnTo>
                    <a:cubicBezTo>
                      <a:pt x="90" y="6"/>
                      <a:pt x="92" y="9"/>
                      <a:pt x="94" y="12"/>
                    </a:cubicBezTo>
                    <a:lnTo>
                      <a:pt x="98" y="17"/>
                    </a:lnTo>
                    <a:lnTo>
                      <a:pt x="99" y="19"/>
                    </a:lnTo>
                    <a:lnTo>
                      <a:pt x="100" y="20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lnTo>
                      <a:pt x="101" y="21"/>
                    </a:lnTo>
                    <a:cubicBezTo>
                      <a:pt x="98" y="20"/>
                      <a:pt x="100" y="21"/>
                      <a:pt x="99" y="21"/>
                    </a:cubicBezTo>
                    <a:lnTo>
                      <a:pt x="99" y="21"/>
                    </a:lnTo>
                    <a:cubicBezTo>
                      <a:pt x="108" y="19"/>
                      <a:pt x="117" y="19"/>
                      <a:pt x="125" y="20"/>
                    </a:cubicBezTo>
                    <a:lnTo>
                      <a:pt x="123" y="21"/>
                    </a:lnTo>
                    <a:cubicBezTo>
                      <a:pt x="128" y="14"/>
                      <a:pt x="132" y="8"/>
                      <a:pt x="136" y="2"/>
                    </a:cubicBezTo>
                    <a:lnTo>
                      <a:pt x="137" y="0"/>
                    </a:lnTo>
                    <a:lnTo>
                      <a:pt x="138" y="1"/>
                    </a:lnTo>
                    <a:cubicBezTo>
                      <a:pt x="150" y="6"/>
                      <a:pt x="162" y="10"/>
                      <a:pt x="174" y="15"/>
                    </a:cubicBezTo>
                    <a:lnTo>
                      <a:pt x="175" y="15"/>
                    </a:lnTo>
                    <a:lnTo>
                      <a:pt x="175" y="16"/>
                    </a:lnTo>
                    <a:cubicBezTo>
                      <a:pt x="174" y="24"/>
                      <a:pt x="172" y="32"/>
                      <a:pt x="171" y="39"/>
                    </a:cubicBezTo>
                    <a:lnTo>
                      <a:pt x="171" y="38"/>
                    </a:lnTo>
                    <a:cubicBezTo>
                      <a:pt x="178" y="43"/>
                      <a:pt x="184" y="49"/>
                      <a:pt x="189" y="55"/>
                    </a:cubicBezTo>
                    <a:lnTo>
                      <a:pt x="187" y="55"/>
                    </a:lnTo>
                    <a:cubicBezTo>
                      <a:pt x="195" y="53"/>
                      <a:pt x="203" y="52"/>
                      <a:pt x="210" y="50"/>
                    </a:cubicBezTo>
                    <a:lnTo>
                      <a:pt x="211" y="50"/>
                    </a:lnTo>
                    <a:lnTo>
                      <a:pt x="212" y="51"/>
                    </a:lnTo>
                    <a:cubicBezTo>
                      <a:pt x="217" y="63"/>
                      <a:pt x="222" y="75"/>
                      <a:pt x="227" y="86"/>
                    </a:cubicBezTo>
                    <a:lnTo>
                      <a:pt x="228" y="87"/>
                    </a:lnTo>
                    <a:lnTo>
                      <a:pt x="227" y="88"/>
                    </a:lnTo>
                    <a:cubicBezTo>
                      <a:pt x="220" y="93"/>
                      <a:pt x="214" y="97"/>
                      <a:pt x="208" y="102"/>
                    </a:cubicBezTo>
                    <a:lnTo>
                      <a:pt x="209" y="100"/>
                    </a:lnTo>
                    <a:cubicBezTo>
                      <a:pt x="210" y="109"/>
                      <a:pt x="210" y="118"/>
                      <a:pt x="209" y="125"/>
                    </a:cubicBezTo>
                    <a:lnTo>
                      <a:pt x="209" y="124"/>
                    </a:lnTo>
                    <a:cubicBezTo>
                      <a:pt x="216" y="129"/>
                      <a:pt x="222" y="133"/>
                      <a:pt x="228" y="137"/>
                    </a:cubicBezTo>
                    <a:lnTo>
                      <a:pt x="229" y="138"/>
                    </a:lnTo>
                    <a:lnTo>
                      <a:pt x="229" y="139"/>
                    </a:lnTo>
                    <a:cubicBezTo>
                      <a:pt x="224" y="151"/>
                      <a:pt x="219" y="163"/>
                      <a:pt x="215" y="174"/>
                    </a:cubicBezTo>
                    <a:lnTo>
                      <a:pt x="214" y="175"/>
                    </a:lnTo>
                    <a:lnTo>
                      <a:pt x="213" y="175"/>
                    </a:lnTo>
                    <a:cubicBezTo>
                      <a:pt x="205" y="174"/>
                      <a:pt x="198" y="173"/>
                      <a:pt x="191" y="172"/>
                    </a:cubicBezTo>
                    <a:lnTo>
                      <a:pt x="192" y="171"/>
                    </a:lnTo>
                    <a:cubicBezTo>
                      <a:pt x="186" y="178"/>
                      <a:pt x="180" y="184"/>
                      <a:pt x="174" y="189"/>
                    </a:cubicBezTo>
                    <a:lnTo>
                      <a:pt x="175" y="188"/>
                    </a:lnTo>
                    <a:cubicBezTo>
                      <a:pt x="176" y="196"/>
                      <a:pt x="178" y="204"/>
                      <a:pt x="179" y="211"/>
                    </a:cubicBezTo>
                    <a:lnTo>
                      <a:pt x="179" y="212"/>
                    </a:lnTo>
                    <a:lnTo>
                      <a:pt x="178" y="212"/>
                    </a:lnTo>
                    <a:cubicBezTo>
                      <a:pt x="164" y="218"/>
                      <a:pt x="152" y="223"/>
                      <a:pt x="143" y="227"/>
                    </a:cubicBezTo>
                    <a:lnTo>
                      <a:pt x="143" y="227"/>
                    </a:lnTo>
                    <a:lnTo>
                      <a:pt x="143" y="227"/>
                    </a:lnTo>
                    <a:cubicBezTo>
                      <a:pt x="138" y="221"/>
                      <a:pt x="135" y="216"/>
                      <a:pt x="133" y="213"/>
                    </a:cubicBezTo>
                    <a:cubicBezTo>
                      <a:pt x="132" y="212"/>
                      <a:pt x="131" y="210"/>
                      <a:pt x="130" y="209"/>
                    </a:cubicBezTo>
                    <a:lnTo>
                      <a:pt x="129" y="208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7425" lIns="90000" spcFirstLastPara="1" rIns="90000" wrap="square" tIns="374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8" name="Google Shape;218;p6"/>
          <p:cNvGrpSpPr/>
          <p:nvPr/>
        </p:nvGrpSpPr>
        <p:grpSpPr>
          <a:xfrm>
            <a:off x="8414082" y="257187"/>
            <a:ext cx="1821923" cy="2073133"/>
            <a:chOff x="8414082" y="257187"/>
            <a:chExt cx="1821923" cy="2073133"/>
          </a:xfrm>
        </p:grpSpPr>
        <p:grpSp>
          <p:nvGrpSpPr>
            <p:cNvPr id="219" name="Google Shape;219;p6"/>
            <p:cNvGrpSpPr/>
            <p:nvPr/>
          </p:nvGrpSpPr>
          <p:grpSpPr>
            <a:xfrm>
              <a:off x="8414082" y="1612434"/>
              <a:ext cx="1754642" cy="717886"/>
              <a:chOff x="-1340531" y="3895472"/>
              <a:chExt cx="1754642" cy="717886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-1214111" y="4086569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685438" y="257187"/>
              <a:ext cx="1550567" cy="1051320"/>
              <a:chOff x="-872012" y="2723887"/>
              <a:chExt cx="1550567" cy="1051320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6" name="Google Shape;246;p6"/>
          <p:cNvGrpSpPr/>
          <p:nvPr/>
        </p:nvGrpSpPr>
        <p:grpSpPr>
          <a:xfrm>
            <a:off x="-94525" y="-179977"/>
            <a:ext cx="9091337" cy="5451427"/>
            <a:chOff x="-94525" y="-179977"/>
            <a:chExt cx="9091337" cy="5451427"/>
          </a:xfrm>
        </p:grpSpPr>
        <p:grpSp>
          <p:nvGrpSpPr>
            <p:cNvPr id="247" name="Google Shape;247;p6"/>
            <p:cNvGrpSpPr/>
            <p:nvPr/>
          </p:nvGrpSpPr>
          <p:grpSpPr>
            <a:xfrm>
              <a:off x="-94525" y="4470314"/>
              <a:ext cx="814536" cy="801136"/>
              <a:chOff x="-94525" y="4470314"/>
              <a:chExt cx="814536" cy="801136"/>
            </a:xfrm>
          </p:grpSpPr>
          <p:sp>
            <p:nvSpPr>
              <p:cNvPr id="248" name="Google Shape;248;p6"/>
              <p:cNvSpPr/>
              <p:nvPr/>
            </p:nvSpPr>
            <p:spPr>
              <a:xfrm>
                <a:off x="103525" y="4598377"/>
                <a:ext cx="616486" cy="673073"/>
              </a:xfrm>
              <a:custGeom>
                <a:rect b="b" l="l" r="r" t="t"/>
                <a:pathLst>
                  <a:path extrusionOk="0" h="452" w="414">
                    <a:moveTo>
                      <a:pt x="250" y="234"/>
                    </a:moveTo>
                    <a:cubicBezTo>
                      <a:pt x="292" y="216"/>
                      <a:pt x="322" y="173"/>
                      <a:pt x="322" y="122"/>
                    </a:cubicBezTo>
                    <a:cubicBezTo>
                      <a:pt x="323" y="55"/>
                      <a:pt x="272" y="0"/>
                      <a:pt x="209" y="0"/>
                    </a:cubicBezTo>
                    <a:cubicBezTo>
                      <a:pt x="146" y="-1"/>
                      <a:pt x="95" y="53"/>
                      <a:pt x="95" y="120"/>
                    </a:cubicBezTo>
                    <a:cubicBezTo>
                      <a:pt x="95" y="172"/>
                      <a:pt x="125" y="216"/>
                      <a:pt x="167" y="234"/>
                    </a:cubicBezTo>
                    <a:cubicBezTo>
                      <a:pt x="-8" y="260"/>
                      <a:pt x="0" y="450"/>
                      <a:pt x="0" y="450"/>
                    </a:cubicBezTo>
                    <a:lnTo>
                      <a:pt x="414" y="452"/>
                    </a:lnTo>
                    <a:cubicBezTo>
                      <a:pt x="414" y="452"/>
                      <a:pt x="424" y="260"/>
                      <a:pt x="250" y="2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379008" y="4470314"/>
                <a:ext cx="52118" cy="55097"/>
              </a:xfrm>
              <a:custGeom>
                <a:rect b="b" l="l" r="r" t="t"/>
                <a:pathLst>
                  <a:path extrusionOk="0" h="37" w="35">
                    <a:moveTo>
                      <a:pt x="35" y="19"/>
                    </a:moveTo>
                    <a:cubicBezTo>
                      <a:pt x="35" y="8"/>
                      <a:pt x="27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9"/>
                      <a:pt x="8" y="37"/>
                      <a:pt x="18" y="37"/>
                    </a:cubicBezTo>
                    <a:cubicBezTo>
                      <a:pt x="27" y="37"/>
                      <a:pt x="35" y="29"/>
                      <a:pt x="35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-94525" y="4492651"/>
                <a:ext cx="494380" cy="251658"/>
              </a:xfrm>
              <a:custGeom>
                <a:rect b="b" l="l" r="r" t="t"/>
                <a:pathLst>
                  <a:path extrusionOk="0" h="169" w="332">
                    <a:moveTo>
                      <a:pt x="332" y="0"/>
                    </a:moveTo>
                    <a:lnTo>
                      <a:pt x="260" y="0"/>
                    </a:lnTo>
                    <a:cubicBezTo>
                      <a:pt x="195" y="0"/>
                      <a:pt x="142" y="46"/>
                      <a:pt x="142" y="102"/>
                    </a:cubicBezTo>
                    <a:cubicBezTo>
                      <a:pt x="142" y="139"/>
                      <a:pt x="139" y="162"/>
                      <a:pt x="101" y="162"/>
                    </a:cubicBezTo>
                    <a:lnTo>
                      <a:pt x="0" y="162"/>
                    </a:lnTo>
                    <a:lnTo>
                      <a:pt x="0" y="169"/>
                    </a:lnTo>
                    <a:lnTo>
                      <a:pt x="101" y="169"/>
                    </a:lnTo>
                    <a:cubicBezTo>
                      <a:pt x="150" y="169"/>
                      <a:pt x="150" y="134"/>
                      <a:pt x="150" y="102"/>
                    </a:cubicBezTo>
                    <a:cubicBezTo>
                      <a:pt x="150" y="49"/>
                      <a:pt x="199" y="7"/>
                      <a:pt x="260" y="7"/>
                    </a:cubicBezTo>
                    <a:lnTo>
                      <a:pt x="332" y="7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6"/>
            <p:cNvSpPr/>
            <p:nvPr/>
          </p:nvSpPr>
          <p:spPr>
            <a:xfrm>
              <a:off x="8624538" y="2634240"/>
              <a:ext cx="372274" cy="372275"/>
            </a:xfrm>
            <a:custGeom>
              <a:rect b="b" l="l" r="r" t="t"/>
              <a:pathLst>
                <a:path extrusionOk="0" h="250" w="25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2" name="Google Shape;252;p6"/>
            <p:cNvGrpSpPr/>
            <p:nvPr/>
          </p:nvGrpSpPr>
          <p:grpSpPr>
            <a:xfrm rot="5400000">
              <a:off x="8057254" y="43225"/>
              <a:ext cx="747041" cy="300637"/>
              <a:chOff x="7676966" y="144400"/>
              <a:chExt cx="747041" cy="300637"/>
            </a:xfrm>
          </p:grpSpPr>
          <p:sp>
            <p:nvSpPr>
              <p:cNvPr id="253" name="Google Shape;253;p6"/>
              <p:cNvSpPr/>
              <p:nvPr/>
            </p:nvSpPr>
            <p:spPr>
              <a:xfrm>
                <a:off x="8360235" y="144400"/>
                <a:ext cx="63772" cy="63772"/>
              </a:xfrm>
              <a:custGeom>
                <a:rect b="b" l="l" r="r" t="t"/>
                <a:pathLst>
                  <a:path extrusionOk="0" h="35" w="35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7676966" y="173553"/>
                <a:ext cx="723355" cy="271485"/>
              </a:xfrm>
              <a:custGeom>
                <a:rect b="b" l="l" r="r" t="t"/>
                <a:pathLst>
                  <a:path extrusionOk="0" h="149" w="397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8625" lIns="90000" spcFirstLastPara="1" rIns="90000" wrap="square" tIns="8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" name="Google Shape;255;p6"/>
            <p:cNvSpPr/>
            <p:nvPr/>
          </p:nvSpPr>
          <p:spPr>
            <a:xfrm>
              <a:off x="8740528" y="2744274"/>
              <a:ext cx="131041" cy="144443"/>
            </a:xfrm>
            <a:custGeom>
              <a:rect b="b" l="l" r="r" t="t"/>
              <a:pathLst>
                <a:path extrusionOk="0" h="97" w="88">
                  <a:moveTo>
                    <a:pt x="2" y="96"/>
                  </a:moveTo>
                  <a:lnTo>
                    <a:pt x="29" y="96"/>
                  </a:lnTo>
                  <a:cubicBezTo>
                    <a:pt x="30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4" y="62"/>
                  </a:cubicBezTo>
                  <a:lnTo>
                    <a:pt x="53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7" y="97"/>
                    <a:pt x="59" y="97"/>
                  </a:cubicBezTo>
                  <a:lnTo>
                    <a:pt x="85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7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0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2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 txBox="1"/>
          <p:nvPr>
            <p:ph type="title"/>
          </p:nvPr>
        </p:nvSpPr>
        <p:spPr>
          <a:xfrm>
            <a:off x="811975" y="11507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7"/>
          <p:cNvSpPr txBox="1"/>
          <p:nvPr>
            <p:ph idx="1" type="subTitle"/>
          </p:nvPr>
        </p:nvSpPr>
        <p:spPr>
          <a:xfrm>
            <a:off x="811975" y="18660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0" name="Google Shape;260;p7"/>
          <p:cNvSpPr/>
          <p:nvPr>
            <p:ph idx="2" type="pic"/>
          </p:nvPr>
        </p:nvSpPr>
        <p:spPr>
          <a:xfrm>
            <a:off x="5882956" y="910538"/>
            <a:ext cx="1759500" cy="33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61" name="Google Shape;261;p7"/>
          <p:cNvGrpSpPr/>
          <p:nvPr/>
        </p:nvGrpSpPr>
        <p:grpSpPr>
          <a:xfrm>
            <a:off x="8289679" y="1474553"/>
            <a:ext cx="1215118" cy="3764197"/>
            <a:chOff x="8289679" y="1474553"/>
            <a:chExt cx="1215118" cy="3764197"/>
          </a:xfrm>
        </p:grpSpPr>
        <p:sp>
          <p:nvSpPr>
            <p:cNvPr id="262" name="Google Shape;262;p7"/>
            <p:cNvSpPr/>
            <p:nvPr/>
          </p:nvSpPr>
          <p:spPr>
            <a:xfrm>
              <a:off x="8608123" y="2667026"/>
              <a:ext cx="896675" cy="896675"/>
            </a:xfrm>
            <a:custGeom>
              <a:rect b="b" l="l" r="r" t="t"/>
              <a:pathLst>
                <a:path extrusionOk="0" h="493" w="493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8289679" y="4535103"/>
              <a:ext cx="644490" cy="703646"/>
            </a:xfrm>
            <a:custGeom>
              <a:rect b="b" l="l" r="r" t="t"/>
              <a:pathLst>
                <a:path extrusionOk="0" h="452" w="414">
                  <a:moveTo>
                    <a:pt x="250" y="234"/>
                  </a:moveTo>
                  <a:cubicBezTo>
                    <a:pt x="292" y="216"/>
                    <a:pt x="322" y="173"/>
                    <a:pt x="322" y="122"/>
                  </a:cubicBezTo>
                  <a:cubicBezTo>
                    <a:pt x="322" y="55"/>
                    <a:pt x="272" y="0"/>
                    <a:pt x="209" y="0"/>
                  </a:cubicBezTo>
                  <a:cubicBezTo>
                    <a:pt x="146" y="0"/>
                    <a:pt x="95" y="54"/>
                    <a:pt x="95" y="121"/>
                  </a:cubicBezTo>
                  <a:cubicBezTo>
                    <a:pt x="94" y="172"/>
                    <a:pt x="125" y="216"/>
                    <a:pt x="167" y="234"/>
                  </a:cubicBezTo>
                  <a:cubicBezTo>
                    <a:pt x="-8" y="260"/>
                    <a:pt x="0" y="450"/>
                    <a:pt x="0" y="450"/>
                  </a:cubicBezTo>
                  <a:lnTo>
                    <a:pt x="414" y="452"/>
                  </a:lnTo>
                  <a:cubicBezTo>
                    <a:pt x="414" y="452"/>
                    <a:pt x="423" y="260"/>
                    <a:pt x="250" y="2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" name="Google Shape;264;p7"/>
            <p:cNvGrpSpPr/>
            <p:nvPr/>
          </p:nvGrpSpPr>
          <p:grpSpPr>
            <a:xfrm>
              <a:off x="8474933" y="1474553"/>
              <a:ext cx="501270" cy="501270"/>
              <a:chOff x="8474933" y="1474553"/>
              <a:chExt cx="501270" cy="501270"/>
            </a:xfrm>
          </p:grpSpPr>
          <p:sp>
            <p:nvSpPr>
              <p:cNvPr id="265" name="Google Shape;265;p7"/>
              <p:cNvSpPr/>
              <p:nvPr/>
            </p:nvSpPr>
            <p:spPr>
              <a:xfrm>
                <a:off x="8474933" y="1474553"/>
                <a:ext cx="501270" cy="501270"/>
              </a:xfrm>
              <a:custGeom>
                <a:rect b="b" l="l" r="r" t="t"/>
                <a:pathLst>
                  <a:path extrusionOk="0" h="322" w="322">
                    <a:moveTo>
                      <a:pt x="161" y="322"/>
                    </a:moveTo>
                    <a:lnTo>
                      <a:pt x="246" y="322"/>
                    </a:lnTo>
                    <a:cubicBezTo>
                      <a:pt x="288" y="322"/>
                      <a:pt x="322" y="288"/>
                      <a:pt x="322" y="246"/>
                    </a:cubicBezTo>
                    <a:lnTo>
                      <a:pt x="322" y="76"/>
                    </a:lnTo>
                    <a:cubicBezTo>
                      <a:pt x="322" y="34"/>
                      <a:pt x="288" y="0"/>
                      <a:pt x="246" y="0"/>
                    </a:cubicBezTo>
                    <a:lnTo>
                      <a:pt x="76" y="0"/>
                    </a:lnTo>
                    <a:cubicBezTo>
                      <a:pt x="34" y="0"/>
                      <a:pt x="0" y="34"/>
                      <a:pt x="0" y="76"/>
                    </a:cubicBezTo>
                    <a:lnTo>
                      <a:pt x="0" y="246"/>
                    </a:lnTo>
                    <a:cubicBezTo>
                      <a:pt x="0" y="288"/>
                      <a:pt x="34" y="322"/>
                      <a:pt x="76" y="322"/>
                    </a:cubicBezTo>
                    <a:lnTo>
                      <a:pt x="161" y="32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8643061" y="1673816"/>
                <a:ext cx="175912" cy="20238"/>
              </a:xfrm>
              <a:custGeom>
                <a:rect b="b" l="l" r="r" t="t"/>
                <a:pathLst>
                  <a:path extrusionOk="0" h="13" w="113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8643061" y="1718961"/>
                <a:ext cx="175912" cy="20238"/>
              </a:xfrm>
              <a:custGeom>
                <a:rect b="b" l="l" r="r" t="t"/>
                <a:pathLst>
                  <a:path extrusionOk="0" h="13" w="113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8643061" y="1762550"/>
                <a:ext cx="175912" cy="20238"/>
              </a:xfrm>
              <a:custGeom>
                <a:rect b="b" l="l" r="r" t="t"/>
                <a:pathLst>
                  <a:path extrusionOk="0" h="13" w="113">
                    <a:moveTo>
                      <a:pt x="0" y="0"/>
                    </a:moveTo>
                    <a:lnTo>
                      <a:pt x="113" y="0"/>
                    </a:lnTo>
                    <a:lnTo>
                      <a:pt x="113" y="13"/>
                    </a:lnTo>
                    <a:lnTo>
                      <a:pt x="0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9" name="Google Shape;269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2" name="Google Shape;272;p8"/>
          <p:cNvGrpSpPr/>
          <p:nvPr/>
        </p:nvGrpSpPr>
        <p:grpSpPr>
          <a:xfrm>
            <a:off x="281094" y="1722676"/>
            <a:ext cx="448225" cy="448223"/>
            <a:chOff x="281094" y="1722676"/>
            <a:chExt cx="448225" cy="448223"/>
          </a:xfrm>
        </p:grpSpPr>
        <p:sp>
          <p:nvSpPr>
            <p:cNvPr id="273" name="Google Shape;273;p8"/>
            <p:cNvSpPr/>
            <p:nvPr/>
          </p:nvSpPr>
          <p:spPr>
            <a:xfrm>
              <a:off x="281094" y="1722676"/>
              <a:ext cx="448225" cy="448223"/>
            </a:xfrm>
            <a:custGeom>
              <a:rect b="b" l="l" r="r" t="t"/>
              <a:pathLst>
                <a:path extrusionOk="0" h="246" w="246">
                  <a:moveTo>
                    <a:pt x="123" y="246"/>
                  </a:moveTo>
                  <a:lnTo>
                    <a:pt x="169" y="246"/>
                  </a:lnTo>
                  <a:cubicBezTo>
                    <a:pt x="211" y="246"/>
                    <a:pt x="246" y="212"/>
                    <a:pt x="246" y="170"/>
                  </a:cubicBezTo>
                  <a:lnTo>
                    <a:pt x="246" y="76"/>
                  </a:lnTo>
                  <a:cubicBezTo>
                    <a:pt x="246" y="34"/>
                    <a:pt x="211" y="0"/>
                    <a:pt x="169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0"/>
                  </a:lnTo>
                  <a:cubicBezTo>
                    <a:pt x="0" y="212"/>
                    <a:pt x="34" y="246"/>
                    <a:pt x="76" y="246"/>
                  </a:cubicBezTo>
                  <a:lnTo>
                    <a:pt x="123" y="2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3550" lIns="90000" spcFirstLastPara="1" rIns="90000" wrap="square" tIns="43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30503" y="1901237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30503" y="1941322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430503" y="1981407"/>
              <a:ext cx="158519" cy="18220"/>
            </a:xfrm>
            <a:custGeom>
              <a:rect b="b" l="l" r="r" t="t"/>
              <a:pathLst>
                <a:path extrusionOk="0" h="10" w="87">
                  <a:moveTo>
                    <a:pt x="0" y="0"/>
                  </a:moveTo>
                  <a:lnTo>
                    <a:pt x="87" y="0"/>
                  </a:lnTo>
                  <a:lnTo>
                    <a:pt x="87" y="10"/>
                  </a:lnTo>
                  <a:lnTo>
                    <a:pt x="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8"/>
          <p:cNvGrpSpPr/>
          <p:nvPr/>
        </p:nvGrpSpPr>
        <p:grpSpPr>
          <a:xfrm>
            <a:off x="1042712" y="-336237"/>
            <a:ext cx="8514088" cy="5580922"/>
            <a:chOff x="1042712" y="-336237"/>
            <a:chExt cx="8514088" cy="5580922"/>
          </a:xfrm>
        </p:grpSpPr>
        <p:grpSp>
          <p:nvGrpSpPr>
            <p:cNvPr id="278" name="Google Shape;278;p8"/>
            <p:cNvGrpSpPr/>
            <p:nvPr/>
          </p:nvGrpSpPr>
          <p:grpSpPr>
            <a:xfrm>
              <a:off x="8430772" y="3448146"/>
              <a:ext cx="1126028" cy="1796538"/>
              <a:chOff x="8430772" y="3448146"/>
              <a:chExt cx="1126028" cy="1796538"/>
            </a:xfrm>
          </p:grpSpPr>
          <p:sp>
            <p:nvSpPr>
              <p:cNvPr id="279" name="Google Shape;279;p8"/>
              <p:cNvSpPr/>
              <p:nvPr/>
            </p:nvSpPr>
            <p:spPr>
              <a:xfrm>
                <a:off x="8430772" y="4116838"/>
                <a:ext cx="1126028" cy="1127846"/>
              </a:xfrm>
              <a:custGeom>
                <a:rect b="b" l="l" r="r" t="t"/>
                <a:pathLst>
                  <a:path extrusionOk="0" h="619" w="618">
                    <a:moveTo>
                      <a:pt x="564" y="269"/>
                    </a:moveTo>
                    <a:cubicBezTo>
                      <a:pt x="568" y="292"/>
                      <a:pt x="568" y="315"/>
                      <a:pt x="566" y="337"/>
                    </a:cubicBezTo>
                    <a:lnTo>
                      <a:pt x="618" y="372"/>
                    </a:lnTo>
                    <a:lnTo>
                      <a:pt x="581" y="470"/>
                    </a:lnTo>
                    <a:lnTo>
                      <a:pt x="518" y="461"/>
                    </a:lnTo>
                    <a:cubicBezTo>
                      <a:pt x="505" y="479"/>
                      <a:pt x="489" y="496"/>
                      <a:pt x="471" y="511"/>
                    </a:cubicBezTo>
                    <a:lnTo>
                      <a:pt x="483" y="573"/>
                    </a:lnTo>
                    <a:lnTo>
                      <a:pt x="387" y="615"/>
                    </a:lnTo>
                    <a:lnTo>
                      <a:pt x="350" y="564"/>
                    </a:lnTo>
                    <a:cubicBezTo>
                      <a:pt x="327" y="568"/>
                      <a:pt x="304" y="569"/>
                      <a:pt x="281" y="566"/>
                    </a:cubicBezTo>
                    <a:lnTo>
                      <a:pt x="246" y="619"/>
                    </a:lnTo>
                    <a:lnTo>
                      <a:pt x="148" y="581"/>
                    </a:lnTo>
                    <a:lnTo>
                      <a:pt x="157" y="518"/>
                    </a:lnTo>
                    <a:cubicBezTo>
                      <a:pt x="139" y="505"/>
                      <a:pt x="122" y="489"/>
                      <a:pt x="108" y="471"/>
                    </a:cubicBezTo>
                    <a:lnTo>
                      <a:pt x="46" y="484"/>
                    </a:lnTo>
                    <a:lnTo>
                      <a:pt x="3" y="388"/>
                    </a:lnTo>
                    <a:lnTo>
                      <a:pt x="54" y="350"/>
                    </a:lnTo>
                    <a:cubicBezTo>
                      <a:pt x="50" y="327"/>
                      <a:pt x="50" y="304"/>
                      <a:pt x="52" y="281"/>
                    </a:cubicBezTo>
                    <a:lnTo>
                      <a:pt x="0" y="246"/>
                    </a:lnTo>
                    <a:lnTo>
                      <a:pt x="37" y="148"/>
                    </a:lnTo>
                    <a:lnTo>
                      <a:pt x="100" y="157"/>
                    </a:lnTo>
                    <a:cubicBezTo>
                      <a:pt x="113" y="139"/>
                      <a:pt x="129" y="122"/>
                      <a:pt x="147" y="108"/>
                    </a:cubicBezTo>
                    <a:lnTo>
                      <a:pt x="135" y="46"/>
                    </a:lnTo>
                    <a:lnTo>
                      <a:pt x="231" y="3"/>
                    </a:lnTo>
                    <a:lnTo>
                      <a:pt x="268" y="54"/>
                    </a:lnTo>
                    <a:cubicBezTo>
                      <a:pt x="291" y="50"/>
                      <a:pt x="314" y="50"/>
                      <a:pt x="337" y="52"/>
                    </a:cubicBezTo>
                    <a:lnTo>
                      <a:pt x="372" y="0"/>
                    </a:lnTo>
                    <a:lnTo>
                      <a:pt x="470" y="37"/>
                    </a:lnTo>
                    <a:lnTo>
                      <a:pt x="461" y="100"/>
                    </a:lnTo>
                    <a:cubicBezTo>
                      <a:pt x="479" y="113"/>
                      <a:pt x="496" y="129"/>
                      <a:pt x="510" y="147"/>
                    </a:cubicBezTo>
                    <a:lnTo>
                      <a:pt x="572" y="135"/>
                    </a:lnTo>
                    <a:lnTo>
                      <a:pt x="615" y="231"/>
                    </a:lnTo>
                    <a:lnTo>
                      <a:pt x="564" y="269"/>
                    </a:lnTo>
                    <a:moveTo>
                      <a:pt x="414" y="268"/>
                    </a:moveTo>
                    <a:cubicBezTo>
                      <a:pt x="388" y="211"/>
                      <a:pt x="322" y="186"/>
                      <a:pt x="265" y="211"/>
                    </a:cubicBezTo>
                    <a:cubicBezTo>
                      <a:pt x="208" y="236"/>
                      <a:pt x="183" y="303"/>
                      <a:pt x="208" y="359"/>
                    </a:cubicBezTo>
                    <a:cubicBezTo>
                      <a:pt x="233" y="416"/>
                      <a:pt x="300" y="442"/>
                      <a:pt x="356" y="417"/>
                    </a:cubicBezTo>
                    <a:cubicBezTo>
                      <a:pt x="413" y="391"/>
                      <a:pt x="439" y="325"/>
                      <a:pt x="414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0" name="Google Shape;280;p8"/>
              <p:cNvGrpSpPr/>
              <p:nvPr/>
            </p:nvGrpSpPr>
            <p:grpSpPr>
              <a:xfrm>
                <a:off x="8892173" y="3448146"/>
                <a:ext cx="417250" cy="417248"/>
                <a:chOff x="8892173" y="3448146"/>
                <a:chExt cx="417250" cy="417248"/>
              </a:xfrm>
            </p:grpSpPr>
            <p:sp>
              <p:nvSpPr>
                <p:cNvPr id="281" name="Google Shape;281;p8"/>
                <p:cNvSpPr/>
                <p:nvPr/>
              </p:nvSpPr>
              <p:spPr>
                <a:xfrm>
                  <a:off x="9019717" y="3581155"/>
                  <a:ext cx="154874" cy="153052"/>
                </a:xfrm>
                <a:custGeom>
                  <a:rect b="b" l="l" r="r" t="t"/>
                  <a:pathLst>
                    <a:path extrusionOk="0" h="84" w="85">
                      <a:moveTo>
                        <a:pt x="59" y="80"/>
                      </a:moveTo>
                      <a:cubicBezTo>
                        <a:pt x="59" y="80"/>
                        <a:pt x="59" y="81"/>
                        <a:pt x="57" y="81"/>
                      </a:cubicBezTo>
                      <a:cubicBezTo>
                        <a:pt x="56" y="82"/>
                        <a:pt x="53" y="83"/>
                        <a:pt x="50" y="84"/>
                      </a:cubicBezTo>
                      <a:cubicBezTo>
                        <a:pt x="44" y="85"/>
                        <a:pt x="33" y="85"/>
                        <a:pt x="23" y="80"/>
                      </a:cubicBezTo>
                      <a:cubicBezTo>
                        <a:pt x="12" y="74"/>
                        <a:pt x="2" y="62"/>
                        <a:pt x="0" y="46"/>
                      </a:cubicBezTo>
                      <a:cubicBezTo>
                        <a:pt x="0" y="38"/>
                        <a:pt x="1" y="29"/>
                        <a:pt x="6" y="22"/>
                      </a:cubicBezTo>
                      <a:cubicBezTo>
                        <a:pt x="10" y="14"/>
                        <a:pt x="17" y="8"/>
                        <a:pt x="25" y="4"/>
                      </a:cubicBezTo>
                      <a:cubicBezTo>
                        <a:pt x="34" y="0"/>
                        <a:pt x="43" y="-1"/>
                        <a:pt x="52" y="1"/>
                      </a:cubicBezTo>
                      <a:cubicBezTo>
                        <a:pt x="60" y="3"/>
                        <a:pt x="68" y="7"/>
                        <a:pt x="73" y="13"/>
                      </a:cubicBezTo>
                      <a:cubicBezTo>
                        <a:pt x="85" y="25"/>
                        <a:pt x="87" y="41"/>
                        <a:pt x="84" y="52"/>
                      </a:cubicBezTo>
                      <a:cubicBezTo>
                        <a:pt x="81" y="64"/>
                        <a:pt x="74" y="72"/>
                        <a:pt x="68" y="75"/>
                      </a:cubicBezTo>
                      <a:cubicBezTo>
                        <a:pt x="66" y="77"/>
                        <a:pt x="64" y="79"/>
                        <a:pt x="62" y="79"/>
                      </a:cubicBezTo>
                      <a:cubicBezTo>
                        <a:pt x="60" y="80"/>
                        <a:pt x="59" y="80"/>
                        <a:pt x="59" y="80"/>
                      </a:cubicBezTo>
                      <a:cubicBezTo>
                        <a:pt x="59" y="80"/>
                        <a:pt x="63" y="79"/>
                        <a:pt x="68" y="74"/>
                      </a:cubicBezTo>
                      <a:cubicBezTo>
                        <a:pt x="72" y="70"/>
                        <a:pt x="79" y="63"/>
                        <a:pt x="81" y="52"/>
                      </a:cubicBezTo>
                      <a:cubicBezTo>
                        <a:pt x="84" y="41"/>
                        <a:pt x="82" y="26"/>
                        <a:pt x="71" y="15"/>
                      </a:cubicBezTo>
                      <a:cubicBezTo>
                        <a:pt x="66" y="10"/>
                        <a:pt x="59" y="6"/>
                        <a:pt x="51" y="4"/>
                      </a:cubicBezTo>
                      <a:cubicBezTo>
                        <a:pt x="43" y="3"/>
                        <a:pt x="35" y="4"/>
                        <a:pt x="27" y="7"/>
                      </a:cubicBezTo>
                      <a:cubicBezTo>
                        <a:pt x="19" y="10"/>
                        <a:pt x="13" y="16"/>
                        <a:pt x="9" y="23"/>
                      </a:cubicBezTo>
                      <a:cubicBezTo>
                        <a:pt x="5" y="30"/>
                        <a:pt x="3" y="38"/>
                        <a:pt x="4" y="45"/>
                      </a:cubicBezTo>
                      <a:cubicBezTo>
                        <a:pt x="4" y="60"/>
                        <a:pt x="14" y="72"/>
                        <a:pt x="24" y="78"/>
                      </a:cubicBezTo>
                      <a:cubicBezTo>
                        <a:pt x="34" y="83"/>
                        <a:pt x="43" y="83"/>
                        <a:pt x="50" y="82"/>
                      </a:cubicBezTo>
                      <a:cubicBezTo>
                        <a:pt x="56" y="81"/>
                        <a:pt x="59" y="80"/>
                        <a:pt x="59" y="8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8"/>
                <p:cNvSpPr/>
                <p:nvPr/>
              </p:nvSpPr>
              <p:spPr>
                <a:xfrm>
                  <a:off x="8892173" y="3448146"/>
                  <a:ext cx="417250" cy="417248"/>
                </a:xfrm>
                <a:custGeom>
                  <a:rect b="b" l="l" r="r" t="t"/>
                  <a:pathLst>
                    <a:path extrusionOk="0" h="229" w="229">
                      <a:moveTo>
                        <a:pt x="129" y="208"/>
                      </a:moveTo>
                      <a:cubicBezTo>
                        <a:pt x="129" y="208"/>
                        <a:pt x="130" y="208"/>
                        <a:pt x="130" y="209"/>
                      </a:cubicBezTo>
                      <a:cubicBezTo>
                        <a:pt x="131" y="210"/>
                        <a:pt x="132" y="211"/>
                        <a:pt x="133" y="212"/>
                      </a:cubicBezTo>
                      <a:cubicBezTo>
                        <a:pt x="135" y="216"/>
                        <a:pt x="139" y="220"/>
                        <a:pt x="143" y="226"/>
                      </a:cubicBezTo>
                      <a:lnTo>
                        <a:pt x="143" y="226"/>
                      </a:lnTo>
                      <a:cubicBezTo>
                        <a:pt x="152" y="222"/>
                        <a:pt x="163" y="217"/>
                        <a:pt x="178" y="210"/>
                      </a:cubicBezTo>
                      <a:lnTo>
                        <a:pt x="177" y="211"/>
                      </a:lnTo>
                      <a:cubicBezTo>
                        <a:pt x="176" y="204"/>
                        <a:pt x="174" y="197"/>
                        <a:pt x="172" y="189"/>
                      </a:cubicBezTo>
                      <a:lnTo>
                        <a:pt x="172" y="188"/>
                      </a:lnTo>
                      <a:lnTo>
                        <a:pt x="173" y="188"/>
                      </a:lnTo>
                      <a:cubicBezTo>
                        <a:pt x="179" y="183"/>
                        <a:pt x="185" y="177"/>
                        <a:pt x="190" y="170"/>
                      </a:cubicBezTo>
                      <a:lnTo>
                        <a:pt x="190" y="169"/>
                      </a:lnTo>
                      <a:lnTo>
                        <a:pt x="191" y="169"/>
                      </a:lnTo>
                      <a:cubicBezTo>
                        <a:pt x="198" y="170"/>
                        <a:pt x="205" y="171"/>
                        <a:pt x="213" y="172"/>
                      </a:cubicBezTo>
                      <a:lnTo>
                        <a:pt x="212" y="173"/>
                      </a:lnTo>
                      <a:cubicBezTo>
                        <a:pt x="216" y="162"/>
                        <a:pt x="221" y="150"/>
                        <a:pt x="226" y="138"/>
                      </a:cubicBezTo>
                      <a:lnTo>
                        <a:pt x="226" y="139"/>
                      </a:lnTo>
                      <a:cubicBezTo>
                        <a:pt x="220" y="135"/>
                        <a:pt x="214" y="131"/>
                        <a:pt x="207" y="126"/>
                      </a:cubicBezTo>
                      <a:lnTo>
                        <a:pt x="206" y="126"/>
                      </a:lnTo>
                      <a:lnTo>
                        <a:pt x="206" y="125"/>
                      </a:lnTo>
                      <a:cubicBezTo>
                        <a:pt x="207" y="117"/>
                        <a:pt x="207" y="109"/>
                        <a:pt x="206" y="101"/>
                      </a:cubicBezTo>
                      <a:lnTo>
                        <a:pt x="206" y="100"/>
                      </a:lnTo>
                      <a:lnTo>
                        <a:pt x="206" y="99"/>
                      </a:lnTo>
                      <a:cubicBezTo>
                        <a:pt x="212" y="95"/>
                        <a:pt x="218" y="90"/>
                        <a:pt x="225" y="85"/>
                      </a:cubicBezTo>
                      <a:lnTo>
                        <a:pt x="224" y="87"/>
                      </a:lnTo>
                      <a:cubicBezTo>
                        <a:pt x="220" y="76"/>
                        <a:pt x="214" y="64"/>
                        <a:pt x="209" y="52"/>
                      </a:cubicBezTo>
                      <a:lnTo>
                        <a:pt x="211" y="53"/>
                      </a:lnTo>
                      <a:cubicBezTo>
                        <a:pt x="204" y="55"/>
                        <a:pt x="196" y="56"/>
                        <a:pt x="188" y="58"/>
                      </a:cubicBezTo>
                      <a:lnTo>
                        <a:pt x="187" y="58"/>
                      </a:lnTo>
                      <a:lnTo>
                        <a:pt x="187" y="57"/>
                      </a:lnTo>
                      <a:cubicBezTo>
                        <a:pt x="182" y="51"/>
                        <a:pt x="176" y="45"/>
                        <a:pt x="169" y="40"/>
                      </a:cubicBezTo>
                      <a:lnTo>
                        <a:pt x="168" y="40"/>
                      </a:lnTo>
                      <a:lnTo>
                        <a:pt x="168" y="39"/>
                      </a:lnTo>
                      <a:cubicBezTo>
                        <a:pt x="169" y="32"/>
                        <a:pt x="170" y="24"/>
                        <a:pt x="171" y="16"/>
                      </a:cubicBezTo>
                      <a:lnTo>
                        <a:pt x="172" y="18"/>
                      </a:lnTo>
                      <a:cubicBezTo>
                        <a:pt x="161" y="13"/>
                        <a:pt x="149" y="9"/>
                        <a:pt x="137" y="4"/>
                      </a:cubicBezTo>
                      <a:lnTo>
                        <a:pt x="139" y="3"/>
                      </a:lnTo>
                      <a:cubicBezTo>
                        <a:pt x="135" y="9"/>
                        <a:pt x="130" y="16"/>
                        <a:pt x="126" y="23"/>
                      </a:cubicBezTo>
                      <a:lnTo>
                        <a:pt x="125" y="23"/>
                      </a:lnTo>
                      <a:lnTo>
                        <a:pt x="124" y="23"/>
                      </a:lnTo>
                      <a:cubicBezTo>
                        <a:pt x="117" y="22"/>
                        <a:pt x="108" y="23"/>
                        <a:pt x="100" y="24"/>
                      </a:cubicBezTo>
                      <a:lnTo>
                        <a:pt x="100" y="24"/>
                      </a:lnTo>
                      <a:cubicBezTo>
                        <a:pt x="99" y="24"/>
                        <a:pt x="102" y="24"/>
                        <a:pt x="98" y="23"/>
                      </a:cubicBez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8" y="23"/>
                      </a:lnTo>
                      <a:lnTo>
                        <a:pt x="97" y="22"/>
                      </a:lnTo>
                      <a:lnTo>
                        <a:pt x="97" y="21"/>
                      </a:lnTo>
                      <a:lnTo>
                        <a:pt x="95" y="19"/>
                      </a:lnTo>
                      <a:lnTo>
                        <a:pt x="91" y="14"/>
                      </a:lnTo>
                      <a:cubicBezTo>
                        <a:pt x="89" y="11"/>
                        <a:pt x="87" y="8"/>
                        <a:pt x="85" y="5"/>
                      </a:cubicBezTo>
                      <a:lnTo>
                        <a:pt x="87" y="5"/>
                      </a:lnTo>
                      <a:cubicBezTo>
                        <a:pt x="75" y="10"/>
                        <a:pt x="63" y="16"/>
                        <a:pt x="52" y="21"/>
                      </a:cubicBezTo>
                      <a:lnTo>
                        <a:pt x="53" y="19"/>
                      </a:lnTo>
                      <a:cubicBezTo>
                        <a:pt x="54" y="26"/>
                        <a:pt x="56" y="34"/>
                        <a:pt x="57" y="41"/>
                      </a:cubicBezTo>
                      <a:lnTo>
                        <a:pt x="57" y="42"/>
                      </a:lnTo>
                      <a:lnTo>
                        <a:pt x="57" y="43"/>
                      </a:lnTo>
                      <a:cubicBezTo>
                        <a:pt x="50" y="48"/>
                        <a:pt x="44" y="54"/>
                        <a:pt x="40" y="61"/>
                      </a:cubicBezTo>
                      <a:lnTo>
                        <a:pt x="39" y="61"/>
                      </a:lnTo>
                      <a:lnTo>
                        <a:pt x="38" y="61"/>
                      </a:lnTo>
                      <a:cubicBezTo>
                        <a:pt x="30" y="60"/>
                        <a:pt x="23" y="59"/>
                        <a:pt x="15" y="58"/>
                      </a:cubicBezTo>
                      <a:lnTo>
                        <a:pt x="17" y="57"/>
                      </a:lnTo>
                      <a:cubicBezTo>
                        <a:pt x="12" y="69"/>
                        <a:pt x="8" y="81"/>
                        <a:pt x="3" y="93"/>
                      </a:cubicBezTo>
                      <a:lnTo>
                        <a:pt x="3" y="91"/>
                      </a:lnTo>
                      <a:cubicBezTo>
                        <a:pt x="9" y="95"/>
                        <a:pt x="16" y="99"/>
                        <a:pt x="22" y="104"/>
                      </a:cubicBezTo>
                      <a:lnTo>
                        <a:pt x="23" y="104"/>
                      </a:lnTo>
                      <a:lnTo>
                        <a:pt x="22" y="105"/>
                      </a:lnTo>
                      <a:cubicBezTo>
                        <a:pt x="22" y="113"/>
                        <a:pt x="22" y="122"/>
                        <a:pt x="23" y="129"/>
                      </a:cubicBezTo>
                      <a:lnTo>
                        <a:pt x="23" y="130"/>
                      </a:lnTo>
                      <a:lnTo>
                        <a:pt x="22" y="131"/>
                      </a:lnTo>
                      <a:cubicBezTo>
                        <a:pt x="16" y="136"/>
                        <a:pt x="10" y="140"/>
                        <a:pt x="4" y="145"/>
                      </a:cubicBezTo>
                      <a:lnTo>
                        <a:pt x="4" y="143"/>
                      </a:lnTo>
                      <a:cubicBezTo>
                        <a:pt x="10" y="155"/>
                        <a:pt x="15" y="167"/>
                        <a:pt x="20" y="178"/>
                      </a:cubicBezTo>
                      <a:lnTo>
                        <a:pt x="18" y="177"/>
                      </a:lnTo>
                      <a:cubicBezTo>
                        <a:pt x="26" y="176"/>
                        <a:pt x="34" y="174"/>
                        <a:pt x="41" y="173"/>
                      </a:cubicBezTo>
                      <a:lnTo>
                        <a:pt x="42" y="173"/>
                      </a:lnTo>
                      <a:lnTo>
                        <a:pt x="42" y="173"/>
                      </a:lnTo>
                      <a:cubicBezTo>
                        <a:pt x="48" y="180"/>
                        <a:pt x="54" y="186"/>
                        <a:pt x="60" y="190"/>
                      </a:cubicBezTo>
                      <a:lnTo>
                        <a:pt x="60" y="191"/>
                      </a:lnTo>
                      <a:lnTo>
                        <a:pt x="60" y="191"/>
                      </a:lnTo>
                      <a:cubicBezTo>
                        <a:pt x="59" y="200"/>
                        <a:pt x="58" y="207"/>
                        <a:pt x="57" y="214"/>
                      </a:cubicBezTo>
                      <a:lnTo>
                        <a:pt x="56" y="213"/>
                      </a:lnTo>
                      <a:cubicBezTo>
                        <a:pt x="70" y="219"/>
                        <a:pt x="82" y="223"/>
                        <a:pt x="92" y="227"/>
                      </a:cubicBezTo>
                      <a:lnTo>
                        <a:pt x="91" y="227"/>
                      </a:lnTo>
                      <a:cubicBezTo>
                        <a:pt x="96" y="220"/>
                        <a:pt x="100" y="213"/>
                        <a:pt x="104" y="208"/>
                      </a:cubicBezTo>
                      <a:lnTo>
                        <a:pt x="104" y="208"/>
                      </a:lnTo>
                      <a:lnTo>
                        <a:pt x="104" y="208"/>
                      </a:lnTo>
                      <a:cubicBezTo>
                        <a:pt x="113" y="209"/>
                        <a:pt x="119" y="209"/>
                        <a:pt x="123" y="208"/>
                      </a:cubicBezTo>
                      <a:cubicBezTo>
                        <a:pt x="125" y="208"/>
                        <a:pt x="126" y="208"/>
                        <a:pt x="128" y="208"/>
                      </a:cubicBezTo>
                      <a:cubicBezTo>
                        <a:pt x="129" y="208"/>
                        <a:pt x="129" y="208"/>
                        <a:pt x="129" y="208"/>
                      </a:cubicBezTo>
                      <a:lnTo>
                        <a:pt x="128" y="208"/>
                      </a:lnTo>
                      <a:cubicBezTo>
                        <a:pt x="127" y="209"/>
                        <a:pt x="125" y="209"/>
                        <a:pt x="123" y="209"/>
                      </a:cubicBezTo>
                      <a:cubicBezTo>
                        <a:pt x="119" y="209"/>
                        <a:pt x="113" y="210"/>
                        <a:pt x="104" y="209"/>
                      </a:cubicBezTo>
                      <a:lnTo>
                        <a:pt x="105" y="209"/>
                      </a:lnTo>
                      <a:cubicBezTo>
                        <a:pt x="101" y="214"/>
                        <a:pt x="97" y="221"/>
                        <a:pt x="92" y="228"/>
                      </a:cubicBezTo>
                      <a:lnTo>
                        <a:pt x="92" y="229"/>
                      </a:lnTo>
                      <a:lnTo>
                        <a:pt x="91" y="228"/>
                      </a:lnTo>
                      <a:cubicBezTo>
                        <a:pt x="81" y="225"/>
                        <a:pt x="69" y="220"/>
                        <a:pt x="56" y="215"/>
                      </a:cubicBezTo>
                      <a:lnTo>
                        <a:pt x="55" y="215"/>
                      </a:lnTo>
                      <a:lnTo>
                        <a:pt x="55" y="214"/>
                      </a:lnTo>
                      <a:cubicBezTo>
                        <a:pt x="56" y="207"/>
                        <a:pt x="57" y="199"/>
                        <a:pt x="58" y="191"/>
                      </a:cubicBezTo>
                      <a:lnTo>
                        <a:pt x="59" y="192"/>
                      </a:lnTo>
                      <a:cubicBezTo>
                        <a:pt x="52" y="187"/>
                        <a:pt x="46" y="182"/>
                        <a:pt x="40" y="175"/>
                      </a:cubicBezTo>
                      <a:lnTo>
                        <a:pt x="41" y="175"/>
                      </a:lnTo>
                      <a:cubicBezTo>
                        <a:pt x="34" y="177"/>
                        <a:pt x="27" y="178"/>
                        <a:pt x="19" y="180"/>
                      </a:cubicBezTo>
                      <a:lnTo>
                        <a:pt x="18" y="180"/>
                      </a:lnTo>
                      <a:lnTo>
                        <a:pt x="17" y="179"/>
                      </a:lnTo>
                      <a:cubicBezTo>
                        <a:pt x="12" y="168"/>
                        <a:pt x="7" y="156"/>
                        <a:pt x="2" y="144"/>
                      </a:cubicBezTo>
                      <a:lnTo>
                        <a:pt x="1" y="143"/>
                      </a:lnTo>
                      <a:lnTo>
                        <a:pt x="2" y="142"/>
                      </a:lnTo>
                      <a:cubicBezTo>
                        <a:pt x="8" y="138"/>
                        <a:pt x="14" y="133"/>
                        <a:pt x="21" y="129"/>
                      </a:cubicBezTo>
                      <a:lnTo>
                        <a:pt x="20" y="130"/>
                      </a:lnTo>
                      <a:cubicBezTo>
                        <a:pt x="19" y="122"/>
                        <a:pt x="18" y="113"/>
                        <a:pt x="19" y="105"/>
                      </a:cubicBezTo>
                      <a:lnTo>
                        <a:pt x="20" y="106"/>
                      </a:lnTo>
                      <a:cubicBezTo>
                        <a:pt x="14" y="102"/>
                        <a:pt x="7" y="98"/>
                        <a:pt x="1" y="93"/>
                      </a:cubicBezTo>
                      <a:lnTo>
                        <a:pt x="0" y="93"/>
                      </a:lnTo>
                      <a:lnTo>
                        <a:pt x="0" y="92"/>
                      </a:lnTo>
                      <a:cubicBezTo>
                        <a:pt x="5" y="80"/>
                        <a:pt x="9" y="68"/>
                        <a:pt x="14" y="56"/>
                      </a:cubicBezTo>
                      <a:lnTo>
                        <a:pt x="14" y="55"/>
                      </a:lnTo>
                      <a:lnTo>
                        <a:pt x="16" y="55"/>
                      </a:lnTo>
                      <a:cubicBezTo>
                        <a:pt x="23" y="56"/>
                        <a:pt x="31" y="57"/>
                        <a:pt x="39" y="58"/>
                      </a:cubicBezTo>
                      <a:lnTo>
                        <a:pt x="37" y="59"/>
                      </a:lnTo>
                      <a:cubicBezTo>
                        <a:pt x="42" y="52"/>
                        <a:pt x="48" y="46"/>
                        <a:pt x="54" y="40"/>
                      </a:cubicBezTo>
                      <a:lnTo>
                        <a:pt x="54" y="42"/>
                      </a:lnTo>
                      <a:cubicBezTo>
                        <a:pt x="52" y="35"/>
                        <a:pt x="51" y="27"/>
                        <a:pt x="49" y="19"/>
                      </a:cubicBezTo>
                      <a:lnTo>
                        <a:pt x="49" y="18"/>
                      </a:lnTo>
                      <a:lnTo>
                        <a:pt x="50" y="18"/>
                      </a:lnTo>
                      <a:cubicBezTo>
                        <a:pt x="62" y="13"/>
                        <a:pt x="74" y="7"/>
                        <a:pt x="85" y="2"/>
                      </a:cubicBezTo>
                      <a:lnTo>
                        <a:pt x="87" y="2"/>
                      </a:lnTo>
                      <a:lnTo>
                        <a:pt x="87" y="3"/>
                      </a:lnTo>
                      <a:cubicBezTo>
                        <a:pt x="90" y="6"/>
                        <a:pt x="92" y="9"/>
                        <a:pt x="94" y="12"/>
                      </a:cubicBezTo>
                      <a:lnTo>
                        <a:pt x="98" y="17"/>
                      </a:lnTo>
                      <a:lnTo>
                        <a:pt x="99" y="19"/>
                      </a:lnTo>
                      <a:lnTo>
                        <a:pt x="100" y="20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lnTo>
                        <a:pt x="101" y="21"/>
                      </a:lnTo>
                      <a:cubicBezTo>
                        <a:pt x="98" y="20"/>
                        <a:pt x="100" y="21"/>
                        <a:pt x="99" y="21"/>
                      </a:cubicBezTo>
                      <a:lnTo>
                        <a:pt x="99" y="21"/>
                      </a:lnTo>
                      <a:cubicBezTo>
                        <a:pt x="108" y="19"/>
                        <a:pt x="117" y="19"/>
                        <a:pt x="125" y="20"/>
                      </a:cubicBezTo>
                      <a:lnTo>
                        <a:pt x="123" y="21"/>
                      </a:lnTo>
                      <a:cubicBezTo>
                        <a:pt x="128" y="14"/>
                        <a:pt x="132" y="8"/>
                        <a:pt x="136" y="2"/>
                      </a:cubicBezTo>
                      <a:lnTo>
                        <a:pt x="137" y="0"/>
                      </a:lnTo>
                      <a:lnTo>
                        <a:pt x="138" y="1"/>
                      </a:lnTo>
                      <a:cubicBezTo>
                        <a:pt x="150" y="6"/>
                        <a:pt x="162" y="10"/>
                        <a:pt x="174" y="15"/>
                      </a:cubicBezTo>
                      <a:lnTo>
                        <a:pt x="175" y="15"/>
                      </a:lnTo>
                      <a:lnTo>
                        <a:pt x="175" y="16"/>
                      </a:lnTo>
                      <a:cubicBezTo>
                        <a:pt x="174" y="24"/>
                        <a:pt x="172" y="32"/>
                        <a:pt x="171" y="39"/>
                      </a:cubicBezTo>
                      <a:lnTo>
                        <a:pt x="171" y="38"/>
                      </a:lnTo>
                      <a:cubicBezTo>
                        <a:pt x="178" y="43"/>
                        <a:pt x="184" y="49"/>
                        <a:pt x="189" y="55"/>
                      </a:cubicBezTo>
                      <a:lnTo>
                        <a:pt x="187" y="55"/>
                      </a:lnTo>
                      <a:cubicBezTo>
                        <a:pt x="195" y="53"/>
                        <a:pt x="203" y="52"/>
                        <a:pt x="210" y="50"/>
                      </a:cubicBezTo>
                      <a:lnTo>
                        <a:pt x="211" y="50"/>
                      </a:lnTo>
                      <a:lnTo>
                        <a:pt x="212" y="51"/>
                      </a:lnTo>
                      <a:cubicBezTo>
                        <a:pt x="217" y="63"/>
                        <a:pt x="222" y="75"/>
                        <a:pt x="227" y="86"/>
                      </a:cubicBezTo>
                      <a:lnTo>
                        <a:pt x="228" y="87"/>
                      </a:lnTo>
                      <a:lnTo>
                        <a:pt x="227" y="88"/>
                      </a:lnTo>
                      <a:cubicBezTo>
                        <a:pt x="220" y="93"/>
                        <a:pt x="214" y="97"/>
                        <a:pt x="208" y="102"/>
                      </a:cubicBezTo>
                      <a:lnTo>
                        <a:pt x="209" y="100"/>
                      </a:lnTo>
                      <a:cubicBezTo>
                        <a:pt x="210" y="109"/>
                        <a:pt x="210" y="118"/>
                        <a:pt x="209" y="125"/>
                      </a:cubicBezTo>
                      <a:lnTo>
                        <a:pt x="209" y="124"/>
                      </a:lnTo>
                      <a:cubicBezTo>
                        <a:pt x="216" y="129"/>
                        <a:pt x="222" y="133"/>
                        <a:pt x="228" y="137"/>
                      </a:cubicBezTo>
                      <a:lnTo>
                        <a:pt x="229" y="138"/>
                      </a:lnTo>
                      <a:lnTo>
                        <a:pt x="229" y="139"/>
                      </a:lnTo>
                      <a:cubicBezTo>
                        <a:pt x="224" y="151"/>
                        <a:pt x="219" y="163"/>
                        <a:pt x="215" y="174"/>
                      </a:cubicBezTo>
                      <a:lnTo>
                        <a:pt x="214" y="175"/>
                      </a:lnTo>
                      <a:lnTo>
                        <a:pt x="213" y="175"/>
                      </a:lnTo>
                      <a:cubicBezTo>
                        <a:pt x="205" y="174"/>
                        <a:pt x="198" y="173"/>
                        <a:pt x="191" y="172"/>
                      </a:cubicBezTo>
                      <a:lnTo>
                        <a:pt x="192" y="171"/>
                      </a:lnTo>
                      <a:cubicBezTo>
                        <a:pt x="186" y="178"/>
                        <a:pt x="180" y="184"/>
                        <a:pt x="174" y="189"/>
                      </a:cubicBezTo>
                      <a:lnTo>
                        <a:pt x="175" y="188"/>
                      </a:lnTo>
                      <a:cubicBezTo>
                        <a:pt x="176" y="196"/>
                        <a:pt x="178" y="204"/>
                        <a:pt x="179" y="211"/>
                      </a:cubicBezTo>
                      <a:lnTo>
                        <a:pt x="179" y="212"/>
                      </a:lnTo>
                      <a:lnTo>
                        <a:pt x="178" y="212"/>
                      </a:lnTo>
                      <a:cubicBezTo>
                        <a:pt x="164" y="218"/>
                        <a:pt x="152" y="223"/>
                        <a:pt x="143" y="227"/>
                      </a:cubicBezTo>
                      <a:lnTo>
                        <a:pt x="143" y="227"/>
                      </a:lnTo>
                      <a:lnTo>
                        <a:pt x="143" y="227"/>
                      </a:lnTo>
                      <a:cubicBezTo>
                        <a:pt x="138" y="221"/>
                        <a:pt x="135" y="216"/>
                        <a:pt x="133" y="213"/>
                      </a:cubicBezTo>
                      <a:cubicBezTo>
                        <a:pt x="132" y="212"/>
                        <a:pt x="131" y="210"/>
                        <a:pt x="130" y="209"/>
                      </a:cubicBezTo>
                      <a:lnTo>
                        <a:pt x="129" y="20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425" lIns="90000" spcFirstLastPara="1" rIns="90000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83" name="Google Shape;283;p8"/>
            <p:cNvSpPr/>
            <p:nvPr/>
          </p:nvSpPr>
          <p:spPr>
            <a:xfrm>
              <a:off x="1042712" y="-336237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8"/>
            <p:cNvGrpSpPr/>
            <p:nvPr/>
          </p:nvGrpSpPr>
          <p:grpSpPr>
            <a:xfrm>
              <a:off x="2013865" y="139317"/>
              <a:ext cx="278774" cy="278773"/>
              <a:chOff x="2013865" y="139317"/>
              <a:chExt cx="278774" cy="278773"/>
            </a:xfrm>
          </p:grpSpPr>
          <p:sp>
            <p:nvSpPr>
              <p:cNvPr id="285" name="Google Shape;285;p8"/>
              <p:cNvSpPr/>
              <p:nvPr/>
            </p:nvSpPr>
            <p:spPr>
              <a:xfrm>
                <a:off x="2015687" y="139317"/>
                <a:ext cx="275130" cy="276951"/>
              </a:xfrm>
              <a:custGeom>
                <a:rect b="b" l="l" r="r" t="t"/>
                <a:pathLst>
                  <a:path extrusionOk="0" h="152" w="151">
                    <a:moveTo>
                      <a:pt x="85" y="139"/>
                    </a:moveTo>
                    <a:cubicBezTo>
                      <a:pt x="80" y="140"/>
                      <a:pt x="74" y="140"/>
                      <a:pt x="69" y="139"/>
                    </a:cubicBezTo>
                    <a:lnTo>
                      <a:pt x="60" y="152"/>
                    </a:lnTo>
                    <a:lnTo>
                      <a:pt x="36" y="143"/>
                    </a:lnTo>
                    <a:lnTo>
                      <a:pt x="38" y="128"/>
                    </a:lnTo>
                    <a:cubicBezTo>
                      <a:pt x="34" y="124"/>
                      <a:pt x="30" y="120"/>
                      <a:pt x="26" y="116"/>
                    </a:cubicBezTo>
                    <a:lnTo>
                      <a:pt x="11" y="119"/>
                    </a:lnTo>
                    <a:lnTo>
                      <a:pt x="0" y="96"/>
                    </a:lnTo>
                    <a:lnTo>
                      <a:pt x="13" y="86"/>
                    </a:lnTo>
                    <a:cubicBezTo>
                      <a:pt x="12" y="81"/>
                      <a:pt x="12" y="75"/>
                      <a:pt x="13" y="69"/>
                    </a:cubicBezTo>
                    <a:lnTo>
                      <a:pt x="0" y="61"/>
                    </a:lnTo>
                    <a:lnTo>
                      <a:pt x="9" y="37"/>
                    </a:lnTo>
                    <a:lnTo>
                      <a:pt x="24" y="39"/>
                    </a:lnTo>
                    <a:cubicBezTo>
                      <a:pt x="27" y="35"/>
                      <a:pt x="31" y="30"/>
                      <a:pt x="36" y="27"/>
                    </a:cubicBezTo>
                    <a:lnTo>
                      <a:pt x="33" y="12"/>
                    </a:lnTo>
                    <a:lnTo>
                      <a:pt x="56" y="1"/>
                    </a:lnTo>
                    <a:lnTo>
                      <a:pt x="66" y="14"/>
                    </a:lnTo>
                    <a:cubicBezTo>
                      <a:pt x="71" y="13"/>
                      <a:pt x="77" y="13"/>
                      <a:pt x="82" y="13"/>
                    </a:cubicBezTo>
                    <a:lnTo>
                      <a:pt x="91" y="0"/>
                    </a:lnTo>
                    <a:lnTo>
                      <a:pt x="115" y="10"/>
                    </a:lnTo>
                    <a:lnTo>
                      <a:pt x="113" y="25"/>
                    </a:lnTo>
                    <a:cubicBezTo>
                      <a:pt x="117" y="28"/>
                      <a:pt x="121" y="32"/>
                      <a:pt x="125" y="37"/>
                    </a:cubicBezTo>
                    <a:lnTo>
                      <a:pt x="140" y="34"/>
                    </a:lnTo>
                    <a:lnTo>
                      <a:pt x="151" y="57"/>
                    </a:lnTo>
                    <a:lnTo>
                      <a:pt x="138" y="66"/>
                    </a:lnTo>
                    <a:cubicBezTo>
                      <a:pt x="139" y="72"/>
                      <a:pt x="139" y="78"/>
                      <a:pt x="138" y="83"/>
                    </a:cubicBezTo>
                    <a:lnTo>
                      <a:pt x="151" y="92"/>
                    </a:lnTo>
                    <a:lnTo>
                      <a:pt x="142" y="116"/>
                    </a:lnTo>
                    <a:lnTo>
                      <a:pt x="127" y="114"/>
                    </a:lnTo>
                    <a:cubicBezTo>
                      <a:pt x="124" y="118"/>
                      <a:pt x="120" y="122"/>
                      <a:pt x="115" y="126"/>
                    </a:cubicBezTo>
                    <a:lnTo>
                      <a:pt x="118" y="141"/>
                    </a:lnTo>
                    <a:lnTo>
                      <a:pt x="95" y="151"/>
                    </a:lnTo>
                    <a:lnTo>
                      <a:pt x="85" y="139"/>
                    </a:lnTo>
                    <a:moveTo>
                      <a:pt x="86" y="102"/>
                    </a:moveTo>
                    <a:cubicBezTo>
                      <a:pt x="99" y="96"/>
                      <a:pt x="106" y="79"/>
                      <a:pt x="100" y="66"/>
                    </a:cubicBezTo>
                    <a:cubicBezTo>
                      <a:pt x="93" y="52"/>
                      <a:pt x="77" y="45"/>
                      <a:pt x="63" y="52"/>
                    </a:cubicBezTo>
                    <a:cubicBezTo>
                      <a:pt x="49" y="58"/>
                      <a:pt x="43" y="74"/>
                      <a:pt x="49" y="88"/>
                    </a:cubicBezTo>
                    <a:cubicBezTo>
                      <a:pt x="55" y="102"/>
                      <a:pt x="72" y="108"/>
                      <a:pt x="86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9700" lIns="90000" spcFirstLastPara="1" rIns="90000" wrap="square" tIns="9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8"/>
              <p:cNvSpPr/>
              <p:nvPr/>
            </p:nvSpPr>
            <p:spPr>
              <a:xfrm>
                <a:off x="2099501" y="226775"/>
                <a:ext cx="102035" cy="103857"/>
              </a:xfrm>
              <a:custGeom>
                <a:rect b="b" l="l" r="r" t="t"/>
                <a:pathLst>
                  <a:path extrusionOk="0" h="57" w="56">
                    <a:moveTo>
                      <a:pt x="40" y="54"/>
                    </a:moveTo>
                    <a:cubicBezTo>
                      <a:pt x="40" y="54"/>
                      <a:pt x="38" y="55"/>
                      <a:pt x="33" y="56"/>
                    </a:cubicBezTo>
                    <a:cubicBezTo>
                      <a:pt x="29" y="57"/>
                      <a:pt x="22" y="57"/>
                      <a:pt x="15" y="53"/>
                    </a:cubicBezTo>
                    <a:cubicBezTo>
                      <a:pt x="11" y="52"/>
                      <a:pt x="8" y="49"/>
                      <a:pt x="5" y="45"/>
                    </a:cubicBezTo>
                    <a:cubicBezTo>
                      <a:pt x="2" y="41"/>
                      <a:pt x="0" y="36"/>
                      <a:pt x="0" y="31"/>
                    </a:cubicBezTo>
                    <a:cubicBezTo>
                      <a:pt x="0" y="28"/>
                      <a:pt x="0" y="25"/>
                      <a:pt x="1" y="23"/>
                    </a:cubicBezTo>
                    <a:cubicBezTo>
                      <a:pt x="1" y="20"/>
                      <a:pt x="2" y="17"/>
                      <a:pt x="4" y="15"/>
                    </a:cubicBezTo>
                    <a:cubicBezTo>
                      <a:pt x="7" y="10"/>
                      <a:pt x="11" y="5"/>
                      <a:pt x="17" y="3"/>
                    </a:cubicBezTo>
                    <a:cubicBezTo>
                      <a:pt x="22" y="0"/>
                      <a:pt x="29" y="0"/>
                      <a:pt x="34" y="1"/>
                    </a:cubicBezTo>
                    <a:cubicBezTo>
                      <a:pt x="37" y="2"/>
                      <a:pt x="40" y="3"/>
                      <a:pt x="42" y="4"/>
                    </a:cubicBezTo>
                    <a:cubicBezTo>
                      <a:pt x="45" y="5"/>
                      <a:pt x="47" y="7"/>
                      <a:pt x="49" y="9"/>
                    </a:cubicBezTo>
                    <a:cubicBezTo>
                      <a:pt x="53" y="13"/>
                      <a:pt x="55" y="18"/>
                      <a:pt x="56" y="22"/>
                    </a:cubicBezTo>
                    <a:cubicBezTo>
                      <a:pt x="57" y="27"/>
                      <a:pt x="57" y="31"/>
                      <a:pt x="56" y="35"/>
                    </a:cubicBezTo>
                    <a:cubicBezTo>
                      <a:pt x="54" y="43"/>
                      <a:pt x="49" y="48"/>
                      <a:pt x="46" y="51"/>
                    </a:cubicBezTo>
                    <a:cubicBezTo>
                      <a:pt x="42" y="53"/>
                      <a:pt x="40" y="54"/>
                      <a:pt x="40" y="54"/>
                    </a:cubicBezTo>
                    <a:cubicBezTo>
                      <a:pt x="39" y="54"/>
                      <a:pt x="42" y="53"/>
                      <a:pt x="45" y="50"/>
                    </a:cubicBezTo>
                    <a:cubicBezTo>
                      <a:pt x="48" y="48"/>
                      <a:pt x="53" y="43"/>
                      <a:pt x="55" y="35"/>
                    </a:cubicBezTo>
                    <a:cubicBezTo>
                      <a:pt x="55" y="31"/>
                      <a:pt x="56" y="27"/>
                      <a:pt x="55" y="23"/>
                    </a:cubicBezTo>
                    <a:cubicBezTo>
                      <a:pt x="53" y="18"/>
                      <a:pt x="51" y="14"/>
                      <a:pt x="48" y="10"/>
                    </a:cubicBezTo>
                    <a:cubicBezTo>
                      <a:pt x="46" y="8"/>
                      <a:pt x="44" y="7"/>
                      <a:pt x="42" y="6"/>
                    </a:cubicBezTo>
                    <a:cubicBezTo>
                      <a:pt x="39" y="4"/>
                      <a:pt x="37" y="3"/>
                      <a:pt x="34" y="3"/>
                    </a:cubicBezTo>
                    <a:cubicBezTo>
                      <a:pt x="29" y="1"/>
                      <a:pt x="23" y="2"/>
                      <a:pt x="17" y="4"/>
                    </a:cubicBezTo>
                    <a:cubicBezTo>
                      <a:pt x="12" y="7"/>
                      <a:pt x="8" y="11"/>
                      <a:pt x="5" y="16"/>
                    </a:cubicBezTo>
                    <a:cubicBezTo>
                      <a:pt x="4" y="18"/>
                      <a:pt x="3" y="20"/>
                      <a:pt x="2" y="23"/>
                    </a:cubicBezTo>
                    <a:cubicBezTo>
                      <a:pt x="2" y="26"/>
                      <a:pt x="1" y="28"/>
                      <a:pt x="2" y="31"/>
                    </a:cubicBezTo>
                    <a:cubicBezTo>
                      <a:pt x="2" y="36"/>
                      <a:pt x="4" y="40"/>
                      <a:pt x="6" y="44"/>
                    </a:cubicBezTo>
                    <a:cubicBezTo>
                      <a:pt x="9" y="48"/>
                      <a:pt x="12" y="51"/>
                      <a:pt x="15" y="53"/>
                    </a:cubicBezTo>
                    <a:cubicBezTo>
                      <a:pt x="22" y="56"/>
                      <a:pt x="29" y="56"/>
                      <a:pt x="33" y="56"/>
                    </a:cubicBezTo>
                    <a:cubicBezTo>
                      <a:pt x="37" y="55"/>
                      <a:pt x="40" y="54"/>
                      <a:pt x="4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2013865" y="139317"/>
                <a:ext cx="278774" cy="278773"/>
              </a:xfrm>
              <a:custGeom>
                <a:rect b="b" l="l" r="r" t="t"/>
                <a:pathLst>
                  <a:path extrusionOk="0" h="153" w="153">
                    <a:moveTo>
                      <a:pt x="86" y="139"/>
                    </a:moveTo>
                    <a:cubicBezTo>
                      <a:pt x="86" y="139"/>
                      <a:pt x="87" y="139"/>
                      <a:pt x="87" y="140"/>
                    </a:cubicBezTo>
                    <a:lnTo>
                      <a:pt x="89" y="142"/>
                    </a:lnTo>
                    <a:cubicBezTo>
                      <a:pt x="90" y="144"/>
                      <a:pt x="93" y="147"/>
                      <a:pt x="96" y="151"/>
                    </a:cubicBezTo>
                    <a:lnTo>
                      <a:pt x="96" y="151"/>
                    </a:lnTo>
                    <a:cubicBezTo>
                      <a:pt x="102" y="148"/>
                      <a:pt x="109" y="145"/>
                      <a:pt x="119" y="141"/>
                    </a:cubicBezTo>
                    <a:lnTo>
                      <a:pt x="119" y="141"/>
                    </a:lnTo>
                    <a:cubicBezTo>
                      <a:pt x="118" y="136"/>
                      <a:pt x="117" y="131"/>
                      <a:pt x="116" y="126"/>
                    </a:cubicBezTo>
                    <a:lnTo>
                      <a:pt x="116" y="125"/>
                    </a:lnTo>
                    <a:lnTo>
                      <a:pt x="116" y="125"/>
                    </a:lnTo>
                    <a:cubicBezTo>
                      <a:pt x="120" y="122"/>
                      <a:pt x="124" y="118"/>
                      <a:pt x="127" y="113"/>
                    </a:cubicBezTo>
                    <a:lnTo>
                      <a:pt x="128" y="113"/>
                    </a:lnTo>
                    <a:lnTo>
                      <a:pt x="128" y="113"/>
                    </a:lnTo>
                    <a:cubicBezTo>
                      <a:pt x="133" y="114"/>
                      <a:pt x="138" y="114"/>
                      <a:pt x="143" y="115"/>
                    </a:cubicBezTo>
                    <a:lnTo>
                      <a:pt x="143" y="116"/>
                    </a:lnTo>
                    <a:cubicBezTo>
                      <a:pt x="146" y="108"/>
                      <a:pt x="149" y="100"/>
                      <a:pt x="152" y="92"/>
                    </a:cubicBezTo>
                    <a:lnTo>
                      <a:pt x="152" y="92"/>
                    </a:lnTo>
                    <a:cubicBezTo>
                      <a:pt x="148" y="90"/>
                      <a:pt x="144" y="87"/>
                      <a:pt x="139" y="84"/>
                    </a:cubicBezTo>
                    <a:lnTo>
                      <a:pt x="139" y="83"/>
                    </a:lnTo>
                    <a:lnTo>
                      <a:pt x="139" y="83"/>
                    </a:lnTo>
                    <a:cubicBezTo>
                      <a:pt x="139" y="78"/>
                      <a:pt x="139" y="72"/>
                      <a:pt x="138" y="67"/>
                    </a:cubicBezTo>
                    <a:lnTo>
                      <a:pt x="138" y="66"/>
                    </a:lnTo>
                    <a:lnTo>
                      <a:pt x="139" y="66"/>
                    </a:lnTo>
                    <a:cubicBezTo>
                      <a:pt x="143" y="63"/>
                      <a:pt x="147" y="60"/>
                      <a:pt x="151" y="57"/>
                    </a:cubicBezTo>
                    <a:lnTo>
                      <a:pt x="151" y="57"/>
                    </a:lnTo>
                    <a:cubicBezTo>
                      <a:pt x="148" y="50"/>
                      <a:pt x="144" y="42"/>
                      <a:pt x="141" y="34"/>
                    </a:cubicBezTo>
                    <a:lnTo>
                      <a:pt x="141" y="34"/>
                    </a:lnTo>
                    <a:cubicBezTo>
                      <a:pt x="137" y="35"/>
                      <a:pt x="131" y="36"/>
                      <a:pt x="126" y="37"/>
                    </a:cubicBezTo>
                    <a:lnTo>
                      <a:pt x="126" y="37"/>
                    </a:lnTo>
                    <a:lnTo>
                      <a:pt x="125" y="37"/>
                    </a:lnTo>
                    <a:cubicBezTo>
                      <a:pt x="122" y="33"/>
                      <a:pt x="118" y="29"/>
                      <a:pt x="113" y="26"/>
                    </a:cubicBezTo>
                    <a:lnTo>
                      <a:pt x="113" y="26"/>
                    </a:lnTo>
                    <a:lnTo>
                      <a:pt x="113" y="25"/>
                    </a:lnTo>
                    <a:cubicBezTo>
                      <a:pt x="114" y="20"/>
                      <a:pt x="115" y="15"/>
                      <a:pt x="115" y="10"/>
                    </a:cubicBezTo>
                    <a:lnTo>
                      <a:pt x="116" y="11"/>
                    </a:lnTo>
                    <a:cubicBezTo>
                      <a:pt x="108" y="8"/>
                      <a:pt x="100" y="4"/>
                      <a:pt x="92" y="1"/>
                    </a:cubicBezTo>
                    <a:lnTo>
                      <a:pt x="93" y="1"/>
                    </a:lnTo>
                    <a:cubicBezTo>
                      <a:pt x="90" y="5"/>
                      <a:pt x="87" y="9"/>
                      <a:pt x="84" y="14"/>
                    </a:cubicBezTo>
                    <a:lnTo>
                      <a:pt x="84" y="14"/>
                    </a:lnTo>
                    <a:lnTo>
                      <a:pt x="83" y="14"/>
                    </a:lnTo>
                    <a:cubicBezTo>
                      <a:pt x="78" y="14"/>
                      <a:pt x="72" y="14"/>
                      <a:pt x="67" y="15"/>
                    </a:cubicBezTo>
                    <a:lnTo>
                      <a:pt x="67" y="15"/>
                    </a:lnTo>
                    <a:cubicBezTo>
                      <a:pt x="66" y="14"/>
                      <a:pt x="68" y="15"/>
                      <a:pt x="66" y="14"/>
                    </a:cubicBezTo>
                    <a:lnTo>
                      <a:pt x="66" y="14"/>
                    </a:lnTo>
                    <a:lnTo>
                      <a:pt x="66" y="14"/>
                    </a:lnTo>
                    <a:lnTo>
                      <a:pt x="66" y="14"/>
                    </a:lnTo>
                    <a:lnTo>
                      <a:pt x="65" y="14"/>
                    </a:lnTo>
                    <a:lnTo>
                      <a:pt x="65" y="13"/>
                    </a:lnTo>
                    <a:lnTo>
                      <a:pt x="64" y="11"/>
                    </a:lnTo>
                    <a:lnTo>
                      <a:pt x="61" y="8"/>
                    </a:lnTo>
                    <a:cubicBezTo>
                      <a:pt x="60" y="6"/>
                      <a:pt x="58" y="4"/>
                      <a:pt x="57" y="2"/>
                    </a:cubicBezTo>
                    <a:lnTo>
                      <a:pt x="58" y="2"/>
                    </a:lnTo>
                    <a:cubicBezTo>
                      <a:pt x="50" y="6"/>
                      <a:pt x="42" y="9"/>
                      <a:pt x="34" y="13"/>
                    </a:cubicBezTo>
                    <a:lnTo>
                      <a:pt x="35" y="12"/>
                    </a:lnTo>
                    <a:cubicBezTo>
                      <a:pt x="36" y="17"/>
                      <a:pt x="37" y="22"/>
                      <a:pt x="38" y="27"/>
                    </a:cubicBezTo>
                    <a:lnTo>
                      <a:pt x="38" y="27"/>
                    </a:lnTo>
                    <a:lnTo>
                      <a:pt x="37" y="28"/>
                    </a:lnTo>
                    <a:cubicBezTo>
                      <a:pt x="33" y="31"/>
                      <a:pt x="29" y="35"/>
                      <a:pt x="26" y="40"/>
                    </a:cubicBezTo>
                    <a:lnTo>
                      <a:pt x="26" y="40"/>
                    </a:lnTo>
                    <a:lnTo>
                      <a:pt x="25" y="40"/>
                    </a:lnTo>
                    <a:cubicBezTo>
                      <a:pt x="20" y="39"/>
                      <a:pt x="15" y="39"/>
                      <a:pt x="10" y="38"/>
                    </a:cubicBezTo>
                    <a:lnTo>
                      <a:pt x="11" y="37"/>
                    </a:lnTo>
                    <a:cubicBezTo>
                      <a:pt x="8" y="46"/>
                      <a:pt x="4" y="53"/>
                      <a:pt x="1" y="61"/>
                    </a:cubicBezTo>
                    <a:lnTo>
                      <a:pt x="1" y="60"/>
                    </a:lnTo>
                    <a:cubicBezTo>
                      <a:pt x="6" y="63"/>
                      <a:pt x="10" y="66"/>
                      <a:pt x="14" y="69"/>
                    </a:cubicBezTo>
                    <a:lnTo>
                      <a:pt x="14" y="69"/>
                    </a:lnTo>
                    <a:lnTo>
                      <a:pt x="14" y="70"/>
                    </a:lnTo>
                    <a:cubicBezTo>
                      <a:pt x="14" y="75"/>
                      <a:pt x="14" y="81"/>
                      <a:pt x="15" y="86"/>
                    </a:cubicBezTo>
                    <a:lnTo>
                      <a:pt x="15" y="87"/>
                    </a:lnTo>
                    <a:lnTo>
                      <a:pt x="14" y="87"/>
                    </a:lnTo>
                    <a:cubicBezTo>
                      <a:pt x="10" y="90"/>
                      <a:pt x="6" y="93"/>
                      <a:pt x="2" y="96"/>
                    </a:cubicBezTo>
                    <a:lnTo>
                      <a:pt x="2" y="96"/>
                    </a:lnTo>
                    <a:cubicBezTo>
                      <a:pt x="6" y="104"/>
                      <a:pt x="9" y="112"/>
                      <a:pt x="13" y="119"/>
                    </a:cubicBezTo>
                    <a:lnTo>
                      <a:pt x="12" y="119"/>
                    </a:lnTo>
                    <a:cubicBezTo>
                      <a:pt x="17" y="118"/>
                      <a:pt x="22" y="117"/>
                      <a:pt x="27" y="116"/>
                    </a:cubicBezTo>
                    <a:lnTo>
                      <a:pt x="27" y="116"/>
                    </a:lnTo>
                    <a:lnTo>
                      <a:pt x="28" y="116"/>
                    </a:lnTo>
                    <a:cubicBezTo>
                      <a:pt x="31" y="121"/>
                      <a:pt x="35" y="124"/>
                      <a:pt x="40" y="127"/>
                    </a:cubicBezTo>
                    <a:lnTo>
                      <a:pt x="40" y="128"/>
                    </a:lnTo>
                    <a:lnTo>
                      <a:pt x="40" y="128"/>
                    </a:lnTo>
                    <a:cubicBezTo>
                      <a:pt x="39" y="134"/>
                      <a:pt x="38" y="139"/>
                      <a:pt x="38" y="143"/>
                    </a:cubicBezTo>
                    <a:lnTo>
                      <a:pt x="37" y="143"/>
                    </a:lnTo>
                    <a:cubicBezTo>
                      <a:pt x="47" y="146"/>
                      <a:pt x="55" y="150"/>
                      <a:pt x="61" y="152"/>
                    </a:cubicBezTo>
                    <a:lnTo>
                      <a:pt x="61" y="152"/>
                    </a:lnTo>
                    <a:cubicBezTo>
                      <a:pt x="64" y="147"/>
                      <a:pt x="67" y="143"/>
                      <a:pt x="70" y="139"/>
                    </a:cubicBezTo>
                    <a:lnTo>
                      <a:pt x="70" y="139"/>
                    </a:lnTo>
                    <a:lnTo>
                      <a:pt x="70" y="139"/>
                    </a:lnTo>
                    <a:cubicBezTo>
                      <a:pt x="75" y="140"/>
                      <a:pt x="80" y="140"/>
                      <a:pt x="82" y="140"/>
                    </a:cubicBezTo>
                    <a:lnTo>
                      <a:pt x="85" y="139"/>
                    </a:lnTo>
                    <a:cubicBezTo>
                      <a:pt x="86" y="139"/>
                      <a:pt x="87" y="139"/>
                      <a:pt x="87" y="139"/>
                    </a:cubicBezTo>
                    <a:cubicBezTo>
                      <a:pt x="87" y="139"/>
                      <a:pt x="85" y="138"/>
                      <a:pt x="85" y="139"/>
                    </a:cubicBezTo>
                    <a:cubicBezTo>
                      <a:pt x="84" y="140"/>
                      <a:pt x="84" y="140"/>
                      <a:pt x="82" y="140"/>
                    </a:cubicBezTo>
                    <a:cubicBezTo>
                      <a:pt x="80" y="140"/>
                      <a:pt x="75" y="140"/>
                      <a:pt x="70" y="140"/>
                    </a:cubicBezTo>
                    <a:lnTo>
                      <a:pt x="70" y="140"/>
                    </a:lnTo>
                    <a:cubicBezTo>
                      <a:pt x="68" y="143"/>
                      <a:pt x="65" y="148"/>
                      <a:pt x="61" y="153"/>
                    </a:cubicBezTo>
                    <a:lnTo>
                      <a:pt x="61" y="153"/>
                    </a:lnTo>
                    <a:lnTo>
                      <a:pt x="61" y="153"/>
                    </a:lnTo>
                    <a:cubicBezTo>
                      <a:pt x="54" y="150"/>
                      <a:pt x="46" y="147"/>
                      <a:pt x="37" y="144"/>
                    </a:cubicBezTo>
                    <a:lnTo>
                      <a:pt x="37" y="144"/>
                    </a:lnTo>
                    <a:lnTo>
                      <a:pt x="37" y="143"/>
                    </a:lnTo>
                    <a:cubicBezTo>
                      <a:pt x="37" y="138"/>
                      <a:pt x="38" y="133"/>
                      <a:pt x="39" y="128"/>
                    </a:cubicBezTo>
                    <a:lnTo>
                      <a:pt x="39" y="128"/>
                    </a:lnTo>
                    <a:cubicBezTo>
                      <a:pt x="35" y="125"/>
                      <a:pt x="31" y="121"/>
                      <a:pt x="27" y="117"/>
                    </a:cubicBezTo>
                    <a:lnTo>
                      <a:pt x="27" y="117"/>
                    </a:lnTo>
                    <a:cubicBezTo>
                      <a:pt x="23" y="118"/>
                      <a:pt x="17" y="119"/>
                      <a:pt x="12" y="120"/>
                    </a:cubicBezTo>
                    <a:lnTo>
                      <a:pt x="12" y="120"/>
                    </a:lnTo>
                    <a:lnTo>
                      <a:pt x="11" y="120"/>
                    </a:lnTo>
                    <a:cubicBezTo>
                      <a:pt x="8" y="112"/>
                      <a:pt x="5" y="104"/>
                      <a:pt x="1" y="96"/>
                    </a:cubicBezTo>
                    <a:lnTo>
                      <a:pt x="1" y="96"/>
                    </a:lnTo>
                    <a:lnTo>
                      <a:pt x="1" y="95"/>
                    </a:lnTo>
                    <a:cubicBezTo>
                      <a:pt x="5" y="92"/>
                      <a:pt x="9" y="89"/>
                      <a:pt x="14" y="86"/>
                    </a:cubicBezTo>
                    <a:lnTo>
                      <a:pt x="13" y="87"/>
                    </a:lnTo>
                    <a:cubicBezTo>
                      <a:pt x="12" y="81"/>
                      <a:pt x="12" y="76"/>
                      <a:pt x="13" y="70"/>
                    </a:cubicBezTo>
                    <a:lnTo>
                      <a:pt x="13" y="70"/>
                    </a:lnTo>
                    <a:cubicBezTo>
                      <a:pt x="9" y="68"/>
                      <a:pt x="5" y="65"/>
                      <a:pt x="0" y="62"/>
                    </a:cubicBezTo>
                    <a:lnTo>
                      <a:pt x="0" y="61"/>
                    </a:lnTo>
                    <a:lnTo>
                      <a:pt x="0" y="61"/>
                    </a:lnTo>
                    <a:cubicBezTo>
                      <a:pt x="3" y="53"/>
                      <a:pt x="6" y="45"/>
                      <a:pt x="9" y="37"/>
                    </a:cubicBezTo>
                    <a:lnTo>
                      <a:pt x="10" y="36"/>
                    </a:lnTo>
                    <a:lnTo>
                      <a:pt x="10" y="36"/>
                    </a:lnTo>
                    <a:cubicBezTo>
                      <a:pt x="15" y="37"/>
                      <a:pt x="20" y="38"/>
                      <a:pt x="25" y="39"/>
                    </a:cubicBezTo>
                    <a:lnTo>
                      <a:pt x="25" y="39"/>
                    </a:lnTo>
                    <a:cubicBezTo>
                      <a:pt x="28" y="34"/>
                      <a:pt x="32" y="30"/>
                      <a:pt x="36" y="27"/>
                    </a:cubicBezTo>
                    <a:lnTo>
                      <a:pt x="36" y="27"/>
                    </a:lnTo>
                    <a:cubicBezTo>
                      <a:pt x="35" y="22"/>
                      <a:pt x="34" y="17"/>
                      <a:pt x="33" y="12"/>
                    </a:cubicBezTo>
                    <a:lnTo>
                      <a:pt x="33" y="12"/>
                    </a:lnTo>
                    <a:lnTo>
                      <a:pt x="34" y="11"/>
                    </a:lnTo>
                    <a:cubicBezTo>
                      <a:pt x="41" y="8"/>
                      <a:pt x="49" y="4"/>
                      <a:pt x="57" y="1"/>
                    </a:cubicBezTo>
                    <a:lnTo>
                      <a:pt x="58" y="1"/>
                    </a:lnTo>
                    <a:lnTo>
                      <a:pt x="58" y="1"/>
                    </a:lnTo>
                    <a:lnTo>
                      <a:pt x="63" y="7"/>
                    </a:lnTo>
                    <a:lnTo>
                      <a:pt x="65" y="11"/>
                    </a:lnTo>
                    <a:lnTo>
                      <a:pt x="66" y="12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3"/>
                    </a:lnTo>
                    <a:lnTo>
                      <a:pt x="67" y="14"/>
                    </a:lnTo>
                    <a:lnTo>
                      <a:pt x="67" y="14"/>
                    </a:lnTo>
                    <a:cubicBezTo>
                      <a:pt x="66" y="13"/>
                      <a:pt x="67" y="14"/>
                      <a:pt x="67" y="13"/>
                    </a:cubicBezTo>
                    <a:lnTo>
                      <a:pt x="67" y="13"/>
                    </a:lnTo>
                    <a:cubicBezTo>
                      <a:pt x="72" y="12"/>
                      <a:pt x="78" y="12"/>
                      <a:pt x="84" y="13"/>
                    </a:cubicBezTo>
                    <a:lnTo>
                      <a:pt x="83" y="13"/>
                    </a:lnTo>
                    <a:cubicBezTo>
                      <a:pt x="86" y="9"/>
                      <a:pt x="89" y="4"/>
                      <a:pt x="91" y="0"/>
                    </a:cubicBezTo>
                    <a:lnTo>
                      <a:pt x="92" y="0"/>
                    </a:lnTo>
                    <a:lnTo>
                      <a:pt x="92" y="0"/>
                    </a:lnTo>
                    <a:cubicBezTo>
                      <a:pt x="101" y="3"/>
                      <a:pt x="109" y="6"/>
                      <a:pt x="116" y="9"/>
                    </a:cubicBezTo>
                    <a:lnTo>
                      <a:pt x="117" y="10"/>
                    </a:lnTo>
                    <a:lnTo>
                      <a:pt x="117" y="10"/>
                    </a:lnTo>
                    <a:cubicBezTo>
                      <a:pt x="116" y="15"/>
                      <a:pt x="115" y="21"/>
                      <a:pt x="115" y="25"/>
                    </a:cubicBezTo>
                    <a:lnTo>
                      <a:pt x="114" y="25"/>
                    </a:lnTo>
                    <a:cubicBezTo>
                      <a:pt x="119" y="28"/>
                      <a:pt x="123" y="32"/>
                      <a:pt x="127" y="36"/>
                    </a:cubicBezTo>
                    <a:lnTo>
                      <a:pt x="126" y="36"/>
                    </a:lnTo>
                    <a:cubicBezTo>
                      <a:pt x="131" y="35"/>
                      <a:pt x="136" y="34"/>
                      <a:pt x="141" y="33"/>
                    </a:cubicBezTo>
                    <a:lnTo>
                      <a:pt x="142" y="33"/>
                    </a:lnTo>
                    <a:lnTo>
                      <a:pt x="142" y="34"/>
                    </a:lnTo>
                    <a:cubicBezTo>
                      <a:pt x="146" y="42"/>
                      <a:pt x="149" y="50"/>
                      <a:pt x="152" y="57"/>
                    </a:cubicBezTo>
                    <a:lnTo>
                      <a:pt x="153" y="58"/>
                    </a:lnTo>
                    <a:lnTo>
                      <a:pt x="152" y="58"/>
                    </a:lnTo>
                    <a:cubicBezTo>
                      <a:pt x="148" y="61"/>
                      <a:pt x="144" y="64"/>
                      <a:pt x="140" y="67"/>
                    </a:cubicBezTo>
                    <a:lnTo>
                      <a:pt x="140" y="67"/>
                    </a:lnTo>
                    <a:cubicBezTo>
                      <a:pt x="141" y="72"/>
                      <a:pt x="141" y="78"/>
                      <a:pt x="140" y="84"/>
                    </a:cubicBezTo>
                    <a:lnTo>
                      <a:pt x="140" y="83"/>
                    </a:lnTo>
                    <a:cubicBezTo>
                      <a:pt x="145" y="86"/>
                      <a:pt x="149" y="89"/>
                      <a:pt x="153" y="92"/>
                    </a:cubicBezTo>
                    <a:lnTo>
                      <a:pt x="153" y="92"/>
                    </a:lnTo>
                    <a:lnTo>
                      <a:pt x="153" y="92"/>
                    </a:lnTo>
                    <a:cubicBezTo>
                      <a:pt x="150" y="101"/>
                      <a:pt x="147" y="109"/>
                      <a:pt x="144" y="116"/>
                    </a:cubicBezTo>
                    <a:lnTo>
                      <a:pt x="144" y="117"/>
                    </a:lnTo>
                    <a:lnTo>
                      <a:pt x="143" y="117"/>
                    </a:lnTo>
                    <a:cubicBezTo>
                      <a:pt x="138" y="116"/>
                      <a:pt x="133" y="115"/>
                      <a:pt x="128" y="114"/>
                    </a:cubicBezTo>
                    <a:lnTo>
                      <a:pt x="128" y="114"/>
                    </a:lnTo>
                    <a:cubicBezTo>
                      <a:pt x="125" y="119"/>
                      <a:pt x="121" y="123"/>
                      <a:pt x="117" y="126"/>
                    </a:cubicBezTo>
                    <a:lnTo>
                      <a:pt x="117" y="126"/>
                    </a:lnTo>
                    <a:cubicBezTo>
                      <a:pt x="118" y="132"/>
                      <a:pt x="119" y="137"/>
                      <a:pt x="120" y="141"/>
                    </a:cubicBezTo>
                    <a:lnTo>
                      <a:pt x="120" y="142"/>
                    </a:lnTo>
                    <a:lnTo>
                      <a:pt x="120" y="142"/>
                    </a:lnTo>
                    <a:cubicBezTo>
                      <a:pt x="110" y="146"/>
                      <a:pt x="102" y="149"/>
                      <a:pt x="96" y="152"/>
                    </a:cubicBezTo>
                    <a:lnTo>
                      <a:pt x="96" y="152"/>
                    </a:lnTo>
                    <a:cubicBezTo>
                      <a:pt x="93" y="148"/>
                      <a:pt x="90" y="145"/>
                      <a:pt x="89" y="143"/>
                    </a:cubicBezTo>
                    <a:lnTo>
                      <a:pt x="87" y="140"/>
                    </a:lnTo>
                    <a:lnTo>
                      <a:pt x="87" y="139"/>
                    </a:lnTo>
                    <a:lnTo>
                      <a:pt x="86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0075" lIns="90000" spcFirstLastPara="1" rIns="90000" wrap="square" tIns="10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8" name="Google Shape;288;p8"/>
          <p:cNvGrpSpPr/>
          <p:nvPr/>
        </p:nvGrpSpPr>
        <p:grpSpPr>
          <a:xfrm>
            <a:off x="-1203881" y="139313"/>
            <a:ext cx="2082593" cy="4823632"/>
            <a:chOff x="-1203881" y="139313"/>
            <a:chExt cx="2082593" cy="4823632"/>
          </a:xfrm>
        </p:grpSpPr>
        <p:grpSp>
          <p:nvGrpSpPr>
            <p:cNvPr id="289" name="Google Shape;289;p8"/>
            <p:cNvGrpSpPr/>
            <p:nvPr/>
          </p:nvGrpSpPr>
          <p:grpSpPr>
            <a:xfrm>
              <a:off x="-187189" y="139313"/>
              <a:ext cx="1065901" cy="619495"/>
              <a:chOff x="-192639" y="64613"/>
              <a:chExt cx="1065901" cy="619495"/>
            </a:xfrm>
          </p:grpSpPr>
          <p:sp>
            <p:nvSpPr>
              <p:cNvPr id="290" name="Google Shape;290;p8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7" name="Google Shape;297;p8"/>
            <p:cNvGrpSpPr/>
            <p:nvPr/>
          </p:nvGrpSpPr>
          <p:grpSpPr>
            <a:xfrm>
              <a:off x="-1203881" y="4245059"/>
              <a:ext cx="1754642" cy="717886"/>
              <a:chOff x="-1340531" y="3895472"/>
              <a:chExt cx="1754642" cy="717886"/>
            </a:xfrm>
          </p:grpSpPr>
          <p:sp>
            <p:nvSpPr>
              <p:cNvPr id="298" name="Google Shape;298;p8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0" name="Google Shape;310;p8"/>
            <p:cNvGrpSpPr/>
            <p:nvPr/>
          </p:nvGrpSpPr>
          <p:grpSpPr>
            <a:xfrm>
              <a:off x="-744312" y="3030012"/>
              <a:ext cx="1550567" cy="1051320"/>
              <a:chOff x="-872012" y="2723887"/>
              <a:chExt cx="1550567" cy="1051320"/>
            </a:xfrm>
          </p:grpSpPr>
          <p:sp>
            <p:nvSpPr>
              <p:cNvPr id="311" name="Google Shape;311;p8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24" name="Google Shape;32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7" name="Google Shape;327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28" name="Google Shape;328;p9"/>
          <p:cNvGrpSpPr/>
          <p:nvPr/>
        </p:nvGrpSpPr>
        <p:grpSpPr>
          <a:xfrm>
            <a:off x="8672408" y="4756412"/>
            <a:ext cx="521107" cy="335256"/>
            <a:chOff x="9601058" y="4286612"/>
            <a:chExt cx="521107" cy="335256"/>
          </a:xfrm>
        </p:grpSpPr>
        <p:sp>
          <p:nvSpPr>
            <p:cNvPr id="329" name="Google Shape;329;p9"/>
            <p:cNvSpPr/>
            <p:nvPr/>
          </p:nvSpPr>
          <p:spPr>
            <a:xfrm>
              <a:off x="9601058" y="4286612"/>
              <a:ext cx="61950" cy="67416"/>
            </a:xfrm>
            <a:custGeom>
              <a:rect b="b" l="l" r="r" t="t"/>
              <a:pathLst>
                <a:path extrusionOk="0" h="37" w="34">
                  <a:moveTo>
                    <a:pt x="0" y="19"/>
                  </a:moveTo>
                  <a:cubicBezTo>
                    <a:pt x="0" y="9"/>
                    <a:pt x="7" y="0"/>
                    <a:pt x="17" y="0"/>
                  </a:cubicBezTo>
                  <a:cubicBezTo>
                    <a:pt x="26" y="0"/>
                    <a:pt x="34" y="9"/>
                    <a:pt x="34" y="19"/>
                  </a:cubicBezTo>
                  <a:cubicBezTo>
                    <a:pt x="34" y="29"/>
                    <a:pt x="26" y="37"/>
                    <a:pt x="17" y="37"/>
                  </a:cubicBezTo>
                  <a:cubicBezTo>
                    <a:pt x="7" y="37"/>
                    <a:pt x="0" y="29"/>
                    <a:pt x="0" y="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9632033" y="4313943"/>
              <a:ext cx="490132" cy="307926"/>
            </a:xfrm>
            <a:custGeom>
              <a:rect b="b" l="l" r="r" t="t"/>
              <a:pathLst>
                <a:path extrusionOk="0" h="169" w="269">
                  <a:moveTo>
                    <a:pt x="0" y="0"/>
                  </a:moveTo>
                  <a:lnTo>
                    <a:pt x="58" y="0"/>
                  </a:lnTo>
                  <a:cubicBezTo>
                    <a:pt x="111" y="0"/>
                    <a:pt x="154" y="46"/>
                    <a:pt x="154" y="102"/>
                  </a:cubicBezTo>
                  <a:cubicBezTo>
                    <a:pt x="154" y="139"/>
                    <a:pt x="156" y="162"/>
                    <a:pt x="187" y="162"/>
                  </a:cubicBezTo>
                  <a:lnTo>
                    <a:pt x="269" y="162"/>
                  </a:lnTo>
                  <a:lnTo>
                    <a:pt x="269" y="169"/>
                  </a:lnTo>
                  <a:lnTo>
                    <a:pt x="187" y="169"/>
                  </a:lnTo>
                  <a:cubicBezTo>
                    <a:pt x="148" y="169"/>
                    <a:pt x="148" y="134"/>
                    <a:pt x="148" y="102"/>
                  </a:cubicBezTo>
                  <a:cubicBezTo>
                    <a:pt x="148" y="50"/>
                    <a:pt x="108" y="7"/>
                    <a:pt x="58" y="7"/>
                  </a:cubicBez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15825" lIns="90000" spcFirstLastPara="1" rIns="90000" wrap="square" tIns="15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9"/>
          <p:cNvGrpSpPr/>
          <p:nvPr/>
        </p:nvGrpSpPr>
        <p:grpSpPr>
          <a:xfrm>
            <a:off x="-1105181" y="273787"/>
            <a:ext cx="10843493" cy="4225046"/>
            <a:chOff x="-1105181" y="273787"/>
            <a:chExt cx="10843493" cy="4225046"/>
          </a:xfrm>
        </p:grpSpPr>
        <p:grpSp>
          <p:nvGrpSpPr>
            <p:cNvPr id="332" name="Google Shape;332;p9"/>
            <p:cNvGrpSpPr/>
            <p:nvPr/>
          </p:nvGrpSpPr>
          <p:grpSpPr>
            <a:xfrm>
              <a:off x="-1105181" y="1488834"/>
              <a:ext cx="1754642" cy="717886"/>
              <a:chOff x="-1340531" y="3895472"/>
              <a:chExt cx="1754642" cy="717886"/>
            </a:xfrm>
          </p:grpSpPr>
          <p:sp>
            <p:nvSpPr>
              <p:cNvPr id="333" name="Google Shape;333;p9"/>
              <p:cNvSpPr/>
              <p:nvPr/>
            </p:nvSpPr>
            <p:spPr>
              <a:xfrm>
                <a:off x="-1340525" y="3895472"/>
                <a:ext cx="1754637" cy="717886"/>
              </a:xfrm>
              <a:custGeom>
                <a:rect b="b" l="l" r="r" t="t"/>
                <a:pathLst>
                  <a:path extrusionOk="0" h="394" w="963">
                    <a:moveTo>
                      <a:pt x="962" y="393"/>
                    </a:moveTo>
                    <a:cubicBezTo>
                      <a:pt x="962" y="393"/>
                      <a:pt x="962" y="390"/>
                      <a:pt x="962" y="386"/>
                    </a:cubicBezTo>
                    <a:cubicBezTo>
                      <a:pt x="962" y="381"/>
                      <a:pt x="962" y="374"/>
                      <a:pt x="962" y="365"/>
                    </a:cubicBezTo>
                    <a:cubicBezTo>
                      <a:pt x="962" y="348"/>
                      <a:pt x="962" y="321"/>
                      <a:pt x="962" y="288"/>
                    </a:cubicBezTo>
                    <a:cubicBezTo>
                      <a:pt x="962" y="220"/>
                      <a:pt x="961" y="123"/>
                      <a:pt x="961" y="2"/>
                    </a:cubicBezTo>
                    <a:lnTo>
                      <a:pt x="962" y="3"/>
                    </a:lnTo>
                    <a:cubicBezTo>
                      <a:pt x="718" y="3"/>
                      <a:pt x="377" y="3"/>
                      <a:pt x="1" y="4"/>
                    </a:cubicBezTo>
                    <a:lnTo>
                      <a:pt x="1" y="4"/>
                    </a:lnTo>
                    <a:lnTo>
                      <a:pt x="3" y="2"/>
                    </a:lnTo>
                    <a:cubicBezTo>
                      <a:pt x="3" y="139"/>
                      <a:pt x="3" y="271"/>
                      <a:pt x="3" y="393"/>
                    </a:cubicBezTo>
                    <a:lnTo>
                      <a:pt x="1" y="391"/>
                    </a:lnTo>
                    <a:cubicBezTo>
                      <a:pt x="280" y="391"/>
                      <a:pt x="520" y="392"/>
                      <a:pt x="690" y="392"/>
                    </a:cubicBezTo>
                    <a:cubicBezTo>
                      <a:pt x="776" y="392"/>
                      <a:pt x="844" y="392"/>
                      <a:pt x="890" y="392"/>
                    </a:cubicBezTo>
                    <a:cubicBezTo>
                      <a:pt x="914" y="392"/>
                      <a:pt x="932" y="392"/>
                      <a:pt x="944" y="392"/>
                    </a:cubicBezTo>
                    <a:cubicBezTo>
                      <a:pt x="950" y="392"/>
                      <a:pt x="954" y="392"/>
                      <a:pt x="958" y="392"/>
                    </a:cubicBezTo>
                    <a:cubicBezTo>
                      <a:pt x="961" y="392"/>
                      <a:pt x="962" y="392"/>
                      <a:pt x="962" y="392"/>
                    </a:cubicBezTo>
                    <a:cubicBezTo>
                      <a:pt x="962" y="392"/>
                      <a:pt x="961" y="392"/>
                      <a:pt x="958" y="393"/>
                    </a:cubicBezTo>
                    <a:cubicBezTo>
                      <a:pt x="955" y="393"/>
                      <a:pt x="950" y="393"/>
                      <a:pt x="944" y="393"/>
                    </a:cubicBezTo>
                    <a:cubicBezTo>
                      <a:pt x="932" y="393"/>
                      <a:pt x="914" y="393"/>
                      <a:pt x="891" y="393"/>
                    </a:cubicBezTo>
                    <a:cubicBezTo>
                      <a:pt x="844" y="393"/>
                      <a:pt x="776" y="393"/>
                      <a:pt x="691" y="393"/>
                    </a:cubicBezTo>
                    <a:cubicBezTo>
                      <a:pt x="521" y="393"/>
                      <a:pt x="280" y="394"/>
                      <a:pt x="1" y="394"/>
                    </a:cubicBezTo>
                    <a:lnTo>
                      <a:pt x="0" y="394"/>
                    </a:lnTo>
                    <a:lnTo>
                      <a:pt x="0" y="392"/>
                    </a:lnTo>
                    <a:cubicBezTo>
                      <a:pt x="0" y="271"/>
                      <a:pt x="0" y="139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78" y="1"/>
                      <a:pt x="718" y="1"/>
                      <a:pt x="962" y="1"/>
                    </a:cubicBezTo>
                    <a:lnTo>
                      <a:pt x="963" y="1"/>
                    </a:lnTo>
                    <a:lnTo>
                      <a:pt x="963" y="2"/>
                    </a:lnTo>
                    <a:cubicBezTo>
                      <a:pt x="963" y="123"/>
                      <a:pt x="963" y="221"/>
                      <a:pt x="963" y="288"/>
                    </a:cubicBezTo>
                    <a:cubicBezTo>
                      <a:pt x="963" y="322"/>
                      <a:pt x="963" y="348"/>
                      <a:pt x="963" y="366"/>
                    </a:cubicBezTo>
                    <a:cubicBezTo>
                      <a:pt x="963" y="374"/>
                      <a:pt x="963" y="381"/>
                      <a:pt x="962" y="386"/>
                    </a:cubicBezTo>
                    <a:cubicBezTo>
                      <a:pt x="962" y="390"/>
                      <a:pt x="962" y="392"/>
                      <a:pt x="962" y="392"/>
                    </a:cubicBezTo>
                    <a:lnTo>
                      <a:pt x="962" y="39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9"/>
              <p:cNvSpPr/>
              <p:nvPr/>
            </p:nvSpPr>
            <p:spPr>
              <a:xfrm>
                <a:off x="-1340531" y="3989303"/>
                <a:ext cx="1749170" cy="5466"/>
              </a:xfrm>
              <a:custGeom>
                <a:rect b="b" l="l" r="r" t="t"/>
                <a:pathLst>
                  <a:path extrusionOk="0" h="3" w="960">
                    <a:moveTo>
                      <a:pt x="0" y="2"/>
                    </a:moveTo>
                    <a:cubicBezTo>
                      <a:pt x="0" y="1"/>
                      <a:pt x="215" y="0"/>
                      <a:pt x="480" y="0"/>
                    </a:cubicBezTo>
                    <a:cubicBezTo>
                      <a:pt x="745" y="0"/>
                      <a:pt x="960" y="1"/>
                      <a:pt x="960" y="2"/>
                    </a:cubicBezTo>
                    <a:cubicBezTo>
                      <a:pt x="960" y="3"/>
                      <a:pt x="745" y="3"/>
                      <a:pt x="480" y="3"/>
                    </a:cubicBezTo>
                    <a:cubicBezTo>
                      <a:pt x="215" y="3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-1291336" y="3936463"/>
                <a:ext cx="23687" cy="25509"/>
              </a:xfrm>
              <a:custGeom>
                <a:rect b="b" l="l" r="r" t="t"/>
                <a:pathLst>
                  <a:path extrusionOk="0" h="14" w="13">
                    <a:moveTo>
                      <a:pt x="13" y="7"/>
                    </a:moveTo>
                    <a:cubicBezTo>
                      <a:pt x="13" y="8"/>
                      <a:pt x="13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7" y="14"/>
                      <a:pt x="6" y="14"/>
                    </a:cubicBezTo>
                    <a:cubicBezTo>
                      <a:pt x="4" y="14"/>
                      <a:pt x="4" y="13"/>
                      <a:pt x="3" y="13"/>
                    </a:cubicBezTo>
                    <a:cubicBezTo>
                      <a:pt x="2" y="12"/>
                      <a:pt x="0" y="12"/>
                      <a:pt x="0" y="11"/>
                    </a:cubicBezTo>
                    <a:cubicBezTo>
                      <a:pt x="-1" y="10"/>
                      <a:pt x="0" y="8"/>
                      <a:pt x="0" y="7"/>
                    </a:cubicBezTo>
                    <a:cubicBezTo>
                      <a:pt x="0" y="6"/>
                      <a:pt x="0" y="5"/>
                      <a:pt x="0" y="4"/>
                    </a:cubicBezTo>
                    <a:cubicBezTo>
                      <a:pt x="1" y="3"/>
                      <a:pt x="2" y="2"/>
                      <a:pt x="3" y="1"/>
                    </a:cubicBezTo>
                    <a:cubicBezTo>
                      <a:pt x="4" y="0"/>
                      <a:pt x="5" y="0"/>
                      <a:pt x="6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2"/>
                      <a:pt x="12" y="3"/>
                      <a:pt x="13" y="4"/>
                    </a:cubicBezTo>
                    <a:cubicBezTo>
                      <a:pt x="13" y="5"/>
                      <a:pt x="13" y="6"/>
                      <a:pt x="13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-1249428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3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10" y="13"/>
                      <a:pt x="8" y="14"/>
                      <a:pt x="7" y="14"/>
                    </a:cubicBezTo>
                    <a:cubicBezTo>
                      <a:pt x="5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9" y="0"/>
                      <a:pt x="10" y="0"/>
                      <a:pt x="11" y="1"/>
                    </a:cubicBezTo>
                    <a:cubicBezTo>
                      <a:pt x="12" y="2"/>
                      <a:pt x="13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9"/>
              <p:cNvSpPr/>
              <p:nvPr/>
            </p:nvSpPr>
            <p:spPr>
              <a:xfrm>
                <a:off x="-1205699" y="3936463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-1224695" y="4075986"/>
                <a:ext cx="422716" cy="422714"/>
              </a:xfrm>
              <a:custGeom>
                <a:rect b="b" l="l" r="r" t="t"/>
                <a:pathLst>
                  <a:path extrusionOk="0" h="232" w="232">
                    <a:moveTo>
                      <a:pt x="0" y="0"/>
                    </a:moveTo>
                    <a:lnTo>
                      <a:pt x="232" y="0"/>
                    </a:lnTo>
                    <a:lnTo>
                      <a:pt x="232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9"/>
              <p:cNvSpPr/>
              <p:nvPr/>
            </p:nvSpPr>
            <p:spPr>
              <a:xfrm>
                <a:off x="-681493" y="4344218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1"/>
                    </a:moveTo>
                    <a:cubicBezTo>
                      <a:pt x="534" y="2"/>
                      <a:pt x="414" y="3"/>
                      <a:pt x="267" y="3"/>
                    </a:cubicBezTo>
                    <a:cubicBezTo>
                      <a:pt x="120" y="3"/>
                      <a:pt x="0" y="2"/>
                      <a:pt x="0" y="1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9"/>
              <p:cNvSpPr/>
              <p:nvPr/>
            </p:nvSpPr>
            <p:spPr>
              <a:xfrm>
                <a:off x="-681493" y="4429855"/>
                <a:ext cx="972976" cy="5466"/>
              </a:xfrm>
              <a:custGeom>
                <a:rect b="b" l="l" r="r" t="t"/>
                <a:pathLst>
                  <a:path extrusionOk="0" h="3" w="534">
                    <a:moveTo>
                      <a:pt x="534" y="2"/>
                    </a:moveTo>
                    <a:cubicBezTo>
                      <a:pt x="534" y="3"/>
                      <a:pt x="414" y="3"/>
                      <a:pt x="267" y="3"/>
                    </a:cubicBezTo>
                    <a:cubicBezTo>
                      <a:pt x="120" y="3"/>
                      <a:pt x="0" y="3"/>
                      <a:pt x="0" y="2"/>
                    </a:cubicBezTo>
                    <a:cubicBezTo>
                      <a:pt x="0" y="1"/>
                      <a:pt x="120" y="0"/>
                      <a:pt x="267" y="0"/>
                    </a:cubicBezTo>
                    <a:cubicBezTo>
                      <a:pt x="414" y="0"/>
                      <a:pt x="534" y="1"/>
                      <a:pt x="534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-335303" y="4517313"/>
                <a:ext cx="626786" cy="3644"/>
              </a:xfrm>
              <a:custGeom>
                <a:rect b="b" l="l" r="r" t="t"/>
                <a:pathLst>
                  <a:path extrusionOk="0" h="2" w="344">
                    <a:moveTo>
                      <a:pt x="344" y="1"/>
                    </a:moveTo>
                    <a:cubicBezTo>
                      <a:pt x="344" y="1"/>
                      <a:pt x="343" y="1"/>
                      <a:pt x="340" y="1"/>
                    </a:cubicBezTo>
                    <a:cubicBezTo>
                      <a:pt x="338" y="1"/>
                      <a:pt x="334" y="2"/>
                      <a:pt x="330" y="2"/>
                    </a:cubicBezTo>
                    <a:cubicBezTo>
                      <a:pt x="321" y="2"/>
                      <a:pt x="309" y="2"/>
                      <a:pt x="293" y="2"/>
                    </a:cubicBezTo>
                    <a:cubicBezTo>
                      <a:pt x="262" y="2"/>
                      <a:pt x="219" y="2"/>
                      <a:pt x="172" y="2"/>
                    </a:cubicBezTo>
                    <a:cubicBezTo>
                      <a:pt x="125" y="2"/>
                      <a:pt x="82" y="2"/>
                      <a:pt x="51" y="2"/>
                    </a:cubicBezTo>
                    <a:cubicBezTo>
                      <a:pt x="35" y="2"/>
                      <a:pt x="23" y="2"/>
                      <a:pt x="14" y="2"/>
                    </a:cubicBezTo>
                    <a:cubicBezTo>
                      <a:pt x="10" y="1"/>
                      <a:pt x="6" y="1"/>
                      <a:pt x="4" y="1"/>
                    </a:cubicBezTo>
                    <a:cubicBezTo>
                      <a:pt x="2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23" y="0"/>
                      <a:pt x="35" y="0"/>
                      <a:pt x="51" y="0"/>
                    </a:cubicBezTo>
                    <a:cubicBezTo>
                      <a:pt x="82" y="0"/>
                      <a:pt x="125" y="0"/>
                      <a:pt x="172" y="0"/>
                    </a:cubicBezTo>
                    <a:cubicBezTo>
                      <a:pt x="219" y="0"/>
                      <a:pt x="262" y="0"/>
                      <a:pt x="293" y="0"/>
                    </a:cubicBezTo>
                    <a:cubicBezTo>
                      <a:pt x="309" y="0"/>
                      <a:pt x="321" y="0"/>
                      <a:pt x="330" y="0"/>
                    </a:cubicBezTo>
                    <a:cubicBezTo>
                      <a:pt x="334" y="1"/>
                      <a:pt x="338" y="1"/>
                      <a:pt x="340" y="1"/>
                    </a:cubicBezTo>
                    <a:cubicBezTo>
                      <a:pt x="343" y="1"/>
                      <a:pt x="344" y="1"/>
                      <a:pt x="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9"/>
              <p:cNvSpPr/>
              <p:nvPr/>
            </p:nvSpPr>
            <p:spPr>
              <a:xfrm>
                <a:off x="-428227" y="41172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9"/>
              <p:cNvSpPr/>
              <p:nvPr/>
            </p:nvSpPr>
            <p:spPr>
              <a:xfrm>
                <a:off x="-428227" y="41955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-133055" y="42720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5" name="Google Shape;345;p9"/>
            <p:cNvGrpSpPr/>
            <p:nvPr/>
          </p:nvGrpSpPr>
          <p:grpSpPr>
            <a:xfrm>
              <a:off x="-645612" y="273787"/>
              <a:ext cx="1550567" cy="1051320"/>
              <a:chOff x="-872012" y="2723887"/>
              <a:chExt cx="1550567" cy="1051320"/>
            </a:xfrm>
          </p:grpSpPr>
          <p:sp>
            <p:nvSpPr>
              <p:cNvPr id="346" name="Google Shape;346;p9"/>
              <p:cNvSpPr/>
              <p:nvPr/>
            </p:nvSpPr>
            <p:spPr>
              <a:xfrm>
                <a:off x="-872012" y="2723887"/>
                <a:ext cx="1550567" cy="1051320"/>
              </a:xfrm>
              <a:custGeom>
                <a:rect b="b" l="l" r="r" t="t"/>
                <a:pathLst>
                  <a:path extrusionOk="0" h="577" w="851">
                    <a:moveTo>
                      <a:pt x="850" y="576"/>
                    </a:moveTo>
                    <a:cubicBezTo>
                      <a:pt x="850" y="576"/>
                      <a:pt x="850" y="572"/>
                      <a:pt x="850" y="565"/>
                    </a:cubicBezTo>
                    <a:cubicBezTo>
                      <a:pt x="850" y="558"/>
                      <a:pt x="850" y="548"/>
                      <a:pt x="850" y="535"/>
                    </a:cubicBezTo>
                    <a:cubicBezTo>
                      <a:pt x="850" y="508"/>
                      <a:pt x="850" y="469"/>
                      <a:pt x="850" y="420"/>
                    </a:cubicBezTo>
                    <a:cubicBezTo>
                      <a:pt x="849" y="320"/>
                      <a:pt x="849" y="177"/>
                      <a:pt x="849" y="2"/>
                    </a:cubicBezTo>
                    <a:lnTo>
                      <a:pt x="850" y="3"/>
                    </a:lnTo>
                    <a:cubicBezTo>
                      <a:pt x="616" y="3"/>
                      <a:pt x="321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206"/>
                      <a:pt x="3" y="401"/>
                      <a:pt x="3" y="576"/>
                    </a:cubicBezTo>
                    <a:lnTo>
                      <a:pt x="1" y="574"/>
                    </a:lnTo>
                    <a:cubicBezTo>
                      <a:pt x="251" y="574"/>
                      <a:pt x="463" y="575"/>
                      <a:pt x="613" y="575"/>
                    </a:cubicBezTo>
                    <a:cubicBezTo>
                      <a:pt x="688" y="575"/>
                      <a:pt x="747" y="575"/>
                      <a:pt x="788" y="575"/>
                    </a:cubicBezTo>
                    <a:cubicBezTo>
                      <a:pt x="808" y="575"/>
                      <a:pt x="823" y="575"/>
                      <a:pt x="834" y="576"/>
                    </a:cubicBezTo>
                    <a:cubicBezTo>
                      <a:pt x="839" y="576"/>
                      <a:pt x="843" y="576"/>
                      <a:pt x="846" y="576"/>
                    </a:cubicBezTo>
                    <a:cubicBezTo>
                      <a:pt x="849" y="576"/>
                      <a:pt x="850" y="576"/>
                      <a:pt x="850" y="576"/>
                    </a:cubicBezTo>
                    <a:cubicBezTo>
                      <a:pt x="850" y="576"/>
                      <a:pt x="849" y="576"/>
                      <a:pt x="846" y="576"/>
                    </a:cubicBezTo>
                    <a:cubicBezTo>
                      <a:pt x="844" y="576"/>
                      <a:pt x="840" y="576"/>
                      <a:pt x="834" y="576"/>
                    </a:cubicBezTo>
                    <a:cubicBezTo>
                      <a:pt x="824" y="576"/>
                      <a:pt x="808" y="576"/>
                      <a:pt x="788" y="576"/>
                    </a:cubicBezTo>
                    <a:cubicBezTo>
                      <a:pt x="748" y="576"/>
                      <a:pt x="689" y="576"/>
                      <a:pt x="614" y="576"/>
                    </a:cubicBezTo>
                    <a:cubicBezTo>
                      <a:pt x="464" y="577"/>
                      <a:pt x="251" y="577"/>
                      <a:pt x="1" y="577"/>
                    </a:cubicBezTo>
                    <a:lnTo>
                      <a:pt x="0" y="577"/>
                    </a:lnTo>
                    <a:lnTo>
                      <a:pt x="0" y="576"/>
                    </a:lnTo>
                    <a:cubicBezTo>
                      <a:pt x="0" y="401"/>
                      <a:pt x="0" y="206"/>
                      <a:pt x="0" y="2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21" y="0"/>
                      <a:pt x="616" y="1"/>
                      <a:pt x="850" y="1"/>
                    </a:cubicBezTo>
                    <a:lnTo>
                      <a:pt x="851" y="1"/>
                    </a:lnTo>
                    <a:lnTo>
                      <a:pt x="851" y="2"/>
                    </a:lnTo>
                    <a:cubicBezTo>
                      <a:pt x="851" y="177"/>
                      <a:pt x="851" y="320"/>
                      <a:pt x="851" y="420"/>
                    </a:cubicBezTo>
                    <a:cubicBezTo>
                      <a:pt x="851" y="470"/>
                      <a:pt x="851" y="509"/>
                      <a:pt x="850" y="535"/>
                    </a:cubicBezTo>
                    <a:cubicBezTo>
                      <a:pt x="850" y="549"/>
                      <a:pt x="850" y="559"/>
                      <a:pt x="850" y="565"/>
                    </a:cubicBezTo>
                    <a:cubicBezTo>
                      <a:pt x="850" y="572"/>
                      <a:pt x="850" y="576"/>
                      <a:pt x="850" y="5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-870190" y="2818634"/>
                <a:ext cx="1545101" cy="5466"/>
              </a:xfrm>
              <a:custGeom>
                <a:rect b="b" l="l" r="r" t="t"/>
                <a:pathLst>
                  <a:path extrusionOk="0" h="3" w="848">
                    <a:moveTo>
                      <a:pt x="0" y="1"/>
                    </a:moveTo>
                    <a:cubicBezTo>
                      <a:pt x="0" y="0"/>
                      <a:pt x="190" y="0"/>
                      <a:pt x="424" y="0"/>
                    </a:cubicBezTo>
                    <a:cubicBezTo>
                      <a:pt x="658" y="0"/>
                      <a:pt x="848" y="0"/>
                      <a:pt x="848" y="1"/>
                    </a:cubicBezTo>
                    <a:cubicBezTo>
                      <a:pt x="848" y="2"/>
                      <a:pt x="658" y="3"/>
                      <a:pt x="424" y="3"/>
                    </a:cubicBezTo>
                    <a:cubicBezTo>
                      <a:pt x="189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-833749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11"/>
                      <a:pt x="11" y="14"/>
                      <a:pt x="7" y="14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-791842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2" y="12"/>
                      <a:pt x="11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1" y="1"/>
                    </a:cubicBezTo>
                    <a:cubicBezTo>
                      <a:pt x="13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-749935" y="2760328"/>
                <a:ext cx="25509" cy="25509"/>
              </a:xfrm>
              <a:custGeom>
                <a:rect b="b" l="l" r="r" t="t"/>
                <a:pathLst>
                  <a:path extrusionOk="0" h="14" w="14">
                    <a:moveTo>
                      <a:pt x="14" y="7"/>
                    </a:moveTo>
                    <a:cubicBezTo>
                      <a:pt x="14" y="8"/>
                      <a:pt x="14" y="10"/>
                      <a:pt x="13" y="11"/>
                    </a:cubicBezTo>
                    <a:cubicBezTo>
                      <a:pt x="12" y="12"/>
                      <a:pt x="11" y="12"/>
                      <a:pt x="10" y="13"/>
                    </a:cubicBezTo>
                    <a:cubicBezTo>
                      <a:pt x="9" y="13"/>
                      <a:pt x="8" y="14"/>
                      <a:pt x="7" y="14"/>
                    </a:cubicBezTo>
                    <a:cubicBezTo>
                      <a:pt x="6" y="14"/>
                      <a:pt x="5" y="13"/>
                      <a:pt x="4" y="13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0"/>
                      <a:pt x="0" y="8"/>
                      <a:pt x="0" y="7"/>
                    </a:cubicBezTo>
                    <a:cubicBezTo>
                      <a:pt x="0" y="6"/>
                      <a:pt x="1" y="5"/>
                      <a:pt x="1" y="4"/>
                    </a:cubicBezTo>
                    <a:cubicBezTo>
                      <a:pt x="2" y="3"/>
                      <a:pt x="3" y="1"/>
                      <a:pt x="4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8" y="0"/>
                      <a:pt x="9" y="0"/>
                      <a:pt x="10" y="1"/>
                    </a:cubicBezTo>
                    <a:cubicBezTo>
                      <a:pt x="11" y="1"/>
                      <a:pt x="12" y="3"/>
                      <a:pt x="13" y="4"/>
                    </a:cubicBezTo>
                    <a:cubicBezTo>
                      <a:pt x="14" y="5"/>
                      <a:pt x="14" y="6"/>
                      <a:pt x="14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-737180" y="2929779"/>
                <a:ext cx="413606" cy="415426"/>
              </a:xfrm>
              <a:custGeom>
                <a:rect b="b" l="l" r="r" t="t"/>
                <a:pathLst>
                  <a:path extrusionOk="0" h="228" w="227">
                    <a:moveTo>
                      <a:pt x="0" y="0"/>
                    </a:moveTo>
                    <a:lnTo>
                      <a:pt x="227" y="0"/>
                    </a:lnTo>
                    <a:lnTo>
                      <a:pt x="227" y="228"/>
                    </a:lnTo>
                    <a:lnTo>
                      <a:pt x="0" y="2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7075" lIns="90000" spcFirstLastPara="1" rIns="90000" wrap="square" tIns="37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-749922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-39826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-46610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305046" y="3481553"/>
                <a:ext cx="194960" cy="196781"/>
              </a:xfrm>
              <a:custGeom>
                <a:rect b="b" l="l" r="r" t="t"/>
                <a:pathLst>
                  <a:path extrusionOk="0" h="108" w="107">
                    <a:moveTo>
                      <a:pt x="0" y="0"/>
                    </a:moveTo>
                    <a:lnTo>
                      <a:pt x="107" y="0"/>
                    </a:lnTo>
                    <a:lnTo>
                      <a:pt x="107" y="108"/>
                    </a:lnTo>
                    <a:lnTo>
                      <a:pt x="0" y="1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-215912" y="3184118"/>
                <a:ext cx="719711" cy="7288"/>
              </a:xfrm>
              <a:custGeom>
                <a:rect b="b" l="l" r="r" t="t"/>
                <a:pathLst>
                  <a:path extrusionOk="0" h="4" w="395">
                    <a:moveTo>
                      <a:pt x="395" y="2"/>
                    </a:moveTo>
                    <a:cubicBezTo>
                      <a:pt x="395" y="3"/>
                      <a:pt x="306" y="4"/>
                      <a:pt x="197" y="4"/>
                    </a:cubicBezTo>
                    <a:cubicBezTo>
                      <a:pt x="88" y="4"/>
                      <a:pt x="0" y="3"/>
                      <a:pt x="0" y="2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-215912" y="3262467"/>
                <a:ext cx="719711" cy="5466"/>
              </a:xfrm>
              <a:custGeom>
                <a:rect b="b" l="l" r="r" t="t"/>
                <a:pathLst>
                  <a:path extrusionOk="0" h="3" w="395">
                    <a:moveTo>
                      <a:pt x="395" y="1"/>
                    </a:moveTo>
                    <a:cubicBezTo>
                      <a:pt x="395" y="2"/>
                      <a:pt x="306" y="3"/>
                      <a:pt x="197" y="3"/>
                    </a:cubicBezTo>
                    <a:cubicBezTo>
                      <a:pt x="88" y="3"/>
                      <a:pt x="0" y="2"/>
                      <a:pt x="0" y="1"/>
                    </a:cubicBezTo>
                    <a:cubicBezTo>
                      <a:pt x="0" y="1"/>
                      <a:pt x="88" y="0"/>
                      <a:pt x="197" y="0"/>
                    </a:cubicBezTo>
                    <a:cubicBezTo>
                      <a:pt x="306" y="0"/>
                      <a:pt x="395" y="1"/>
                      <a:pt x="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-215912" y="3338993"/>
                <a:ext cx="424538" cy="5466"/>
              </a:xfrm>
              <a:custGeom>
                <a:rect b="b" l="l" r="r" t="t"/>
                <a:pathLst>
                  <a:path extrusionOk="0" h="3" w="233">
                    <a:moveTo>
                      <a:pt x="233" y="2"/>
                    </a:moveTo>
                    <a:cubicBezTo>
                      <a:pt x="233" y="2"/>
                      <a:pt x="230" y="2"/>
                      <a:pt x="224" y="2"/>
                    </a:cubicBezTo>
                    <a:cubicBezTo>
                      <a:pt x="218" y="3"/>
                      <a:pt x="209" y="3"/>
                      <a:pt x="199" y="3"/>
                    </a:cubicBezTo>
                    <a:cubicBezTo>
                      <a:pt x="178" y="3"/>
                      <a:pt x="149" y="3"/>
                      <a:pt x="117" y="3"/>
                    </a:cubicBezTo>
                    <a:cubicBezTo>
                      <a:pt x="85" y="3"/>
                      <a:pt x="55" y="3"/>
                      <a:pt x="34" y="3"/>
                    </a:cubicBezTo>
                    <a:cubicBezTo>
                      <a:pt x="24" y="3"/>
                      <a:pt x="16" y="3"/>
                      <a:pt x="9" y="2"/>
                    </a:cubicBezTo>
                    <a:cubicBezTo>
                      <a:pt x="3" y="2"/>
                      <a:pt x="0" y="2"/>
                      <a:pt x="0" y="2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6" y="1"/>
                      <a:pt x="24" y="1"/>
                      <a:pt x="34" y="1"/>
                    </a:cubicBezTo>
                    <a:cubicBezTo>
                      <a:pt x="55" y="1"/>
                      <a:pt x="85" y="0"/>
                      <a:pt x="117" y="0"/>
                    </a:cubicBezTo>
                    <a:cubicBezTo>
                      <a:pt x="149" y="0"/>
                      <a:pt x="178" y="1"/>
                      <a:pt x="199" y="1"/>
                    </a:cubicBezTo>
                    <a:cubicBezTo>
                      <a:pt x="209" y="1"/>
                      <a:pt x="218" y="1"/>
                      <a:pt x="224" y="1"/>
                    </a:cubicBezTo>
                    <a:cubicBezTo>
                      <a:pt x="230" y="1"/>
                      <a:pt x="233" y="2"/>
                      <a:pt x="233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9" name="Google Shape;359;p9"/>
            <p:cNvGrpSpPr/>
            <p:nvPr/>
          </p:nvGrpSpPr>
          <p:grpSpPr>
            <a:xfrm>
              <a:off x="8672411" y="3879338"/>
              <a:ext cx="1065901" cy="619495"/>
              <a:chOff x="-192639" y="64613"/>
              <a:chExt cx="1065901" cy="619495"/>
            </a:xfrm>
          </p:grpSpPr>
          <p:sp>
            <p:nvSpPr>
              <p:cNvPr id="360" name="Google Shape;360;p9"/>
              <p:cNvSpPr/>
              <p:nvPr/>
            </p:nvSpPr>
            <p:spPr>
              <a:xfrm>
                <a:off x="-192639" y="64613"/>
                <a:ext cx="1065901" cy="619495"/>
              </a:xfrm>
              <a:custGeom>
                <a:rect b="b" l="l" r="r" t="t"/>
                <a:pathLst>
                  <a:path extrusionOk="0" h="340" w="585">
                    <a:moveTo>
                      <a:pt x="584" y="339"/>
                    </a:moveTo>
                    <a:cubicBezTo>
                      <a:pt x="584" y="339"/>
                      <a:pt x="584" y="337"/>
                      <a:pt x="584" y="333"/>
                    </a:cubicBezTo>
                    <a:cubicBezTo>
                      <a:pt x="584" y="329"/>
                      <a:pt x="584" y="323"/>
                      <a:pt x="584" y="315"/>
                    </a:cubicBezTo>
                    <a:cubicBezTo>
                      <a:pt x="584" y="299"/>
                      <a:pt x="583" y="277"/>
                      <a:pt x="583" y="247"/>
                    </a:cubicBezTo>
                    <a:cubicBezTo>
                      <a:pt x="583" y="189"/>
                      <a:pt x="583" y="105"/>
                      <a:pt x="583" y="1"/>
                    </a:cubicBezTo>
                    <a:lnTo>
                      <a:pt x="584" y="2"/>
                    </a:lnTo>
                    <a:cubicBezTo>
                      <a:pt x="427" y="2"/>
                      <a:pt x="223" y="2"/>
                      <a:pt x="1" y="2"/>
                    </a:cubicBezTo>
                    <a:lnTo>
                      <a:pt x="1" y="2"/>
                    </a:lnTo>
                    <a:lnTo>
                      <a:pt x="2" y="1"/>
                    </a:lnTo>
                    <a:cubicBezTo>
                      <a:pt x="2" y="121"/>
                      <a:pt x="2" y="235"/>
                      <a:pt x="2" y="339"/>
                    </a:cubicBezTo>
                    <a:lnTo>
                      <a:pt x="1" y="338"/>
                    </a:lnTo>
                    <a:cubicBezTo>
                      <a:pt x="171" y="338"/>
                      <a:pt x="317" y="338"/>
                      <a:pt x="420" y="338"/>
                    </a:cubicBezTo>
                    <a:cubicBezTo>
                      <a:pt x="472" y="338"/>
                      <a:pt x="512" y="338"/>
                      <a:pt x="541" y="338"/>
                    </a:cubicBezTo>
                    <a:cubicBezTo>
                      <a:pt x="554" y="338"/>
                      <a:pt x="565" y="339"/>
                      <a:pt x="573" y="339"/>
                    </a:cubicBezTo>
                    <a:cubicBezTo>
                      <a:pt x="576" y="339"/>
                      <a:pt x="579" y="339"/>
                      <a:pt x="581" y="339"/>
                    </a:cubicBezTo>
                    <a:cubicBezTo>
                      <a:pt x="583" y="339"/>
                      <a:pt x="584" y="339"/>
                      <a:pt x="584" y="339"/>
                    </a:cubicBezTo>
                    <a:cubicBezTo>
                      <a:pt x="584" y="339"/>
                      <a:pt x="583" y="339"/>
                      <a:pt x="581" y="339"/>
                    </a:cubicBezTo>
                    <a:cubicBezTo>
                      <a:pt x="579" y="339"/>
                      <a:pt x="576" y="339"/>
                      <a:pt x="573" y="339"/>
                    </a:cubicBezTo>
                    <a:cubicBezTo>
                      <a:pt x="566" y="339"/>
                      <a:pt x="555" y="339"/>
                      <a:pt x="541" y="339"/>
                    </a:cubicBezTo>
                    <a:cubicBezTo>
                      <a:pt x="513" y="339"/>
                      <a:pt x="472" y="339"/>
                      <a:pt x="421" y="339"/>
                    </a:cubicBezTo>
                    <a:cubicBezTo>
                      <a:pt x="318" y="339"/>
                      <a:pt x="172" y="340"/>
                      <a:pt x="1" y="340"/>
                    </a:cubicBezTo>
                    <a:lnTo>
                      <a:pt x="0" y="340"/>
                    </a:lnTo>
                    <a:lnTo>
                      <a:pt x="0" y="339"/>
                    </a:lnTo>
                    <a:cubicBezTo>
                      <a:pt x="0" y="235"/>
                      <a:pt x="0" y="12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223" y="0"/>
                      <a:pt x="427" y="0"/>
                      <a:pt x="584" y="0"/>
                    </a:cubicBezTo>
                    <a:lnTo>
                      <a:pt x="585" y="0"/>
                    </a:lnTo>
                    <a:lnTo>
                      <a:pt x="585" y="1"/>
                    </a:lnTo>
                    <a:cubicBezTo>
                      <a:pt x="585" y="105"/>
                      <a:pt x="584" y="189"/>
                      <a:pt x="584" y="248"/>
                    </a:cubicBezTo>
                    <a:cubicBezTo>
                      <a:pt x="584" y="277"/>
                      <a:pt x="584" y="300"/>
                      <a:pt x="584" y="315"/>
                    </a:cubicBezTo>
                    <a:cubicBezTo>
                      <a:pt x="584" y="323"/>
                      <a:pt x="584" y="329"/>
                      <a:pt x="584" y="333"/>
                    </a:cubicBezTo>
                    <a:cubicBezTo>
                      <a:pt x="584" y="337"/>
                      <a:pt x="584" y="339"/>
                      <a:pt x="584" y="33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-188995" y="139317"/>
                <a:ext cx="1060435" cy="3644"/>
              </a:xfrm>
              <a:custGeom>
                <a:rect b="b" l="l" r="r" t="t"/>
                <a:pathLst>
                  <a:path extrusionOk="0" h="2" w="582">
                    <a:moveTo>
                      <a:pt x="582" y="1"/>
                    </a:moveTo>
                    <a:cubicBezTo>
                      <a:pt x="582" y="2"/>
                      <a:pt x="452" y="2"/>
                      <a:pt x="291" y="2"/>
                    </a:cubicBezTo>
                    <a:cubicBezTo>
                      <a:pt x="130" y="2"/>
                      <a:pt x="0" y="2"/>
                      <a:pt x="0" y="1"/>
                    </a:cubicBezTo>
                    <a:cubicBezTo>
                      <a:pt x="0" y="0"/>
                      <a:pt x="130" y="0"/>
                      <a:pt x="291" y="0"/>
                    </a:cubicBezTo>
                    <a:cubicBezTo>
                      <a:pt x="452" y="0"/>
                      <a:pt x="582" y="0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-99714" y="243174"/>
                <a:ext cx="327969" cy="327968"/>
              </a:xfrm>
              <a:custGeom>
                <a:rect b="b" l="l" r="r" t="t"/>
                <a:pathLst>
                  <a:path extrusionOk="0" h="180" w="180">
                    <a:moveTo>
                      <a:pt x="0" y="0"/>
                    </a:moveTo>
                    <a:lnTo>
                      <a:pt x="180" y="0"/>
                    </a:lnTo>
                    <a:lnTo>
                      <a:pt x="180" y="180"/>
                    </a:lnTo>
                    <a:lnTo>
                      <a:pt x="0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19800" lIns="90000" spcFirstLastPara="1" rIns="90000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319358" y="294191"/>
                <a:ext cx="475556" cy="5466"/>
              </a:xfrm>
              <a:custGeom>
                <a:rect b="b" l="l" r="r" t="t"/>
                <a:pathLst>
                  <a:path extrusionOk="0" h="3" w="261">
                    <a:moveTo>
                      <a:pt x="261" y="1"/>
                    </a:moveTo>
                    <a:cubicBezTo>
                      <a:pt x="261" y="1"/>
                      <a:pt x="260" y="2"/>
                      <a:pt x="258" y="2"/>
                    </a:cubicBezTo>
                    <a:cubicBezTo>
                      <a:pt x="256" y="2"/>
                      <a:pt x="253" y="2"/>
                      <a:pt x="250" y="2"/>
                    </a:cubicBezTo>
                    <a:cubicBezTo>
                      <a:pt x="243" y="2"/>
                      <a:pt x="234" y="2"/>
                      <a:pt x="222" y="2"/>
                    </a:cubicBezTo>
                    <a:cubicBezTo>
                      <a:pt x="199" y="2"/>
                      <a:pt x="166" y="3"/>
                      <a:pt x="130" y="3"/>
                    </a:cubicBezTo>
                    <a:cubicBezTo>
                      <a:pt x="94" y="3"/>
                      <a:pt x="62" y="2"/>
                      <a:pt x="38" y="2"/>
                    </a:cubicBezTo>
                    <a:cubicBezTo>
                      <a:pt x="26" y="2"/>
                      <a:pt x="17" y="2"/>
                      <a:pt x="10" y="2"/>
                    </a:cubicBezTo>
                    <a:cubicBezTo>
                      <a:pt x="7" y="2"/>
                      <a:pt x="4" y="2"/>
                      <a:pt x="3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6" y="1"/>
                      <a:pt x="38" y="1"/>
                    </a:cubicBezTo>
                    <a:cubicBezTo>
                      <a:pt x="62" y="1"/>
                      <a:pt x="94" y="0"/>
                      <a:pt x="130" y="0"/>
                    </a:cubicBezTo>
                    <a:cubicBezTo>
                      <a:pt x="166" y="0"/>
                      <a:pt x="199" y="1"/>
                      <a:pt x="222" y="1"/>
                    </a:cubicBezTo>
                    <a:cubicBezTo>
                      <a:pt x="234" y="1"/>
                      <a:pt x="243" y="1"/>
                      <a:pt x="250" y="1"/>
                    </a:cubicBezTo>
                    <a:cubicBezTo>
                      <a:pt x="253" y="1"/>
                      <a:pt x="256" y="1"/>
                      <a:pt x="258" y="1"/>
                    </a:cubicBezTo>
                    <a:cubicBezTo>
                      <a:pt x="260" y="1"/>
                      <a:pt x="261" y="1"/>
                      <a:pt x="2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319358" y="368895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1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1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5" y="0"/>
                      <a:pt x="7" y="0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0"/>
                      <a:pt x="262" y="0"/>
                      <a:pt x="264" y="0"/>
                    </a:cubicBezTo>
                    <a:cubicBezTo>
                      <a:pt x="265" y="0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319358" y="441777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1"/>
                      <a:pt x="256" y="1"/>
                    </a:cubicBezTo>
                    <a:cubicBezTo>
                      <a:pt x="249" y="1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1"/>
                      <a:pt x="10" y="1"/>
                    </a:cubicBezTo>
                    <a:cubicBezTo>
                      <a:pt x="7" y="1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0"/>
                    </a:cubicBezTo>
                    <a:cubicBezTo>
                      <a:pt x="17" y="0"/>
                      <a:pt x="27" y="0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0"/>
                      <a:pt x="256" y="0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319358" y="514659"/>
                <a:ext cx="484666" cy="3644"/>
              </a:xfrm>
              <a:custGeom>
                <a:rect b="b" l="l" r="r" t="t"/>
                <a:pathLst>
                  <a:path extrusionOk="0" h="2" w="266">
                    <a:moveTo>
                      <a:pt x="266" y="1"/>
                    </a:moveTo>
                    <a:cubicBezTo>
                      <a:pt x="266" y="1"/>
                      <a:pt x="265" y="1"/>
                      <a:pt x="264" y="1"/>
                    </a:cubicBezTo>
                    <a:cubicBezTo>
                      <a:pt x="262" y="1"/>
                      <a:pt x="259" y="2"/>
                      <a:pt x="256" y="2"/>
                    </a:cubicBezTo>
                    <a:cubicBezTo>
                      <a:pt x="249" y="2"/>
                      <a:pt x="239" y="2"/>
                      <a:pt x="227" y="2"/>
                    </a:cubicBezTo>
                    <a:cubicBezTo>
                      <a:pt x="203" y="2"/>
                      <a:pt x="170" y="2"/>
                      <a:pt x="133" y="2"/>
                    </a:cubicBezTo>
                    <a:cubicBezTo>
                      <a:pt x="96" y="2"/>
                      <a:pt x="63" y="2"/>
                      <a:pt x="39" y="2"/>
                    </a:cubicBezTo>
                    <a:cubicBezTo>
                      <a:pt x="27" y="2"/>
                      <a:pt x="17" y="2"/>
                      <a:pt x="10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5" y="1"/>
                      <a:pt x="7" y="1"/>
                      <a:pt x="10" y="1"/>
                    </a:cubicBezTo>
                    <a:cubicBezTo>
                      <a:pt x="17" y="1"/>
                      <a:pt x="27" y="1"/>
                      <a:pt x="39" y="0"/>
                    </a:cubicBezTo>
                    <a:cubicBezTo>
                      <a:pt x="63" y="0"/>
                      <a:pt x="96" y="0"/>
                      <a:pt x="133" y="0"/>
                    </a:cubicBezTo>
                    <a:cubicBezTo>
                      <a:pt x="170" y="0"/>
                      <a:pt x="203" y="0"/>
                      <a:pt x="227" y="0"/>
                    </a:cubicBezTo>
                    <a:cubicBezTo>
                      <a:pt x="239" y="0"/>
                      <a:pt x="249" y="1"/>
                      <a:pt x="256" y="1"/>
                    </a:cubicBezTo>
                    <a:cubicBezTo>
                      <a:pt x="259" y="1"/>
                      <a:pt x="262" y="1"/>
                      <a:pt x="264" y="1"/>
                    </a:cubicBezTo>
                    <a:cubicBezTo>
                      <a:pt x="265" y="1"/>
                      <a:pt x="266" y="1"/>
                      <a:pt x="2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7" name="Google Shape;367;p9"/>
          <p:cNvGrpSpPr/>
          <p:nvPr/>
        </p:nvGrpSpPr>
        <p:grpSpPr>
          <a:xfrm>
            <a:off x="-190973" y="-451649"/>
            <a:ext cx="9632271" cy="5968389"/>
            <a:chOff x="-190973" y="-451649"/>
            <a:chExt cx="9632271" cy="5968389"/>
          </a:xfrm>
        </p:grpSpPr>
        <p:grpSp>
          <p:nvGrpSpPr>
            <p:cNvPr id="368" name="Google Shape;368;p9"/>
            <p:cNvGrpSpPr/>
            <p:nvPr/>
          </p:nvGrpSpPr>
          <p:grpSpPr>
            <a:xfrm>
              <a:off x="-190973" y="2491125"/>
              <a:ext cx="453184" cy="454844"/>
              <a:chOff x="1031102" y="400625"/>
              <a:chExt cx="453184" cy="454844"/>
            </a:xfrm>
          </p:grpSpPr>
          <p:sp>
            <p:nvSpPr>
              <p:cNvPr id="369" name="Google Shape;369;p9"/>
              <p:cNvSpPr/>
              <p:nvPr/>
            </p:nvSpPr>
            <p:spPr>
              <a:xfrm>
                <a:off x="1172203" y="546706"/>
                <a:ext cx="164341" cy="166002"/>
              </a:xfrm>
              <a:custGeom>
                <a:rect b="b" l="l" r="r" t="t"/>
                <a:pathLst>
                  <a:path extrusionOk="0" h="100" w="99">
                    <a:moveTo>
                      <a:pt x="69" y="95"/>
                    </a:moveTo>
                    <a:cubicBezTo>
                      <a:pt x="69" y="95"/>
                      <a:pt x="68" y="95"/>
                      <a:pt x="67" y="96"/>
                    </a:cubicBezTo>
                    <a:cubicBezTo>
                      <a:pt x="65" y="97"/>
                      <a:pt x="62" y="98"/>
                      <a:pt x="58" y="99"/>
                    </a:cubicBezTo>
                    <a:cubicBezTo>
                      <a:pt x="51" y="101"/>
                      <a:pt x="38" y="101"/>
                      <a:pt x="26" y="94"/>
                    </a:cubicBezTo>
                    <a:cubicBezTo>
                      <a:pt x="13" y="88"/>
                      <a:pt x="1" y="73"/>
                      <a:pt x="0" y="54"/>
                    </a:cubicBezTo>
                    <a:cubicBezTo>
                      <a:pt x="-1" y="45"/>
                      <a:pt x="1" y="35"/>
                      <a:pt x="6" y="26"/>
                    </a:cubicBezTo>
                    <a:cubicBezTo>
                      <a:pt x="11" y="17"/>
                      <a:pt x="19" y="9"/>
                      <a:pt x="29" y="5"/>
                    </a:cubicBezTo>
                    <a:cubicBezTo>
                      <a:pt x="39" y="0"/>
                      <a:pt x="51" y="-1"/>
                      <a:pt x="61" y="1"/>
                    </a:cubicBezTo>
                    <a:cubicBezTo>
                      <a:pt x="71" y="4"/>
                      <a:pt x="79" y="9"/>
                      <a:pt x="86" y="16"/>
                    </a:cubicBezTo>
                    <a:cubicBezTo>
                      <a:pt x="99" y="30"/>
                      <a:pt x="102" y="49"/>
                      <a:pt x="98" y="62"/>
                    </a:cubicBezTo>
                    <a:cubicBezTo>
                      <a:pt x="95" y="76"/>
                      <a:pt x="86" y="85"/>
                      <a:pt x="80" y="89"/>
                    </a:cubicBezTo>
                    <a:cubicBezTo>
                      <a:pt x="77" y="92"/>
                      <a:pt x="74" y="93"/>
                      <a:pt x="72" y="94"/>
                    </a:cubicBezTo>
                    <a:cubicBezTo>
                      <a:pt x="70" y="95"/>
                      <a:pt x="69" y="95"/>
                      <a:pt x="69" y="95"/>
                    </a:cubicBezTo>
                    <a:cubicBezTo>
                      <a:pt x="69" y="94"/>
                      <a:pt x="73" y="93"/>
                      <a:pt x="79" y="88"/>
                    </a:cubicBezTo>
                    <a:cubicBezTo>
                      <a:pt x="85" y="83"/>
                      <a:pt x="92" y="75"/>
                      <a:pt x="95" y="61"/>
                    </a:cubicBezTo>
                    <a:cubicBezTo>
                      <a:pt x="99" y="49"/>
                      <a:pt x="96" y="31"/>
                      <a:pt x="83" y="18"/>
                    </a:cubicBezTo>
                    <a:cubicBezTo>
                      <a:pt x="77" y="12"/>
                      <a:pt x="69" y="7"/>
                      <a:pt x="60" y="5"/>
                    </a:cubicBezTo>
                    <a:cubicBezTo>
                      <a:pt x="51" y="3"/>
                      <a:pt x="40" y="4"/>
                      <a:pt x="31" y="8"/>
                    </a:cubicBezTo>
                    <a:cubicBezTo>
                      <a:pt x="22" y="12"/>
                      <a:pt x="14" y="19"/>
                      <a:pt x="10" y="28"/>
                    </a:cubicBezTo>
                    <a:cubicBezTo>
                      <a:pt x="5" y="36"/>
                      <a:pt x="3" y="45"/>
                      <a:pt x="3" y="54"/>
                    </a:cubicBezTo>
                    <a:cubicBezTo>
                      <a:pt x="5" y="71"/>
                      <a:pt x="16" y="85"/>
                      <a:pt x="27" y="92"/>
                    </a:cubicBezTo>
                    <a:cubicBezTo>
                      <a:pt x="39" y="98"/>
                      <a:pt x="51" y="99"/>
                      <a:pt x="58" y="97"/>
                    </a:cubicBezTo>
                    <a:cubicBezTo>
                      <a:pt x="65" y="96"/>
                      <a:pt x="69" y="94"/>
                      <a:pt x="69" y="9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1032762" y="403945"/>
                <a:ext cx="448204" cy="448204"/>
              </a:xfrm>
              <a:custGeom>
                <a:rect b="b" l="l" r="r" t="t"/>
                <a:pathLst>
                  <a:path extrusionOk="0" h="270" w="270">
                    <a:moveTo>
                      <a:pt x="153" y="245"/>
                    </a:moveTo>
                    <a:cubicBezTo>
                      <a:pt x="153" y="245"/>
                      <a:pt x="153" y="246"/>
                      <a:pt x="154" y="247"/>
                    </a:cubicBezTo>
                    <a:cubicBezTo>
                      <a:pt x="155" y="248"/>
                      <a:pt x="156" y="249"/>
                      <a:pt x="157" y="251"/>
                    </a:cubicBezTo>
                    <a:cubicBezTo>
                      <a:pt x="160" y="254"/>
                      <a:pt x="164" y="260"/>
                      <a:pt x="170" y="267"/>
                    </a:cubicBezTo>
                    <a:lnTo>
                      <a:pt x="169" y="267"/>
                    </a:lnTo>
                    <a:cubicBezTo>
                      <a:pt x="180" y="262"/>
                      <a:pt x="193" y="256"/>
                      <a:pt x="210" y="248"/>
                    </a:cubicBezTo>
                    <a:lnTo>
                      <a:pt x="210" y="249"/>
                    </a:lnTo>
                    <a:cubicBezTo>
                      <a:pt x="208" y="241"/>
                      <a:pt x="206" y="232"/>
                      <a:pt x="204" y="222"/>
                    </a:cubicBezTo>
                    <a:lnTo>
                      <a:pt x="204" y="222"/>
                    </a:lnTo>
                    <a:lnTo>
                      <a:pt x="205" y="221"/>
                    </a:lnTo>
                    <a:cubicBezTo>
                      <a:pt x="212" y="215"/>
                      <a:pt x="218" y="208"/>
                      <a:pt x="224" y="200"/>
                    </a:cubicBezTo>
                    <a:lnTo>
                      <a:pt x="225" y="199"/>
                    </a:lnTo>
                    <a:lnTo>
                      <a:pt x="226" y="200"/>
                    </a:lnTo>
                    <a:cubicBezTo>
                      <a:pt x="234" y="201"/>
                      <a:pt x="243" y="202"/>
                      <a:pt x="253" y="203"/>
                    </a:cubicBezTo>
                    <a:lnTo>
                      <a:pt x="251" y="204"/>
                    </a:lnTo>
                    <a:cubicBezTo>
                      <a:pt x="256" y="191"/>
                      <a:pt x="261" y="177"/>
                      <a:pt x="267" y="162"/>
                    </a:cubicBezTo>
                    <a:lnTo>
                      <a:pt x="268" y="164"/>
                    </a:lnTo>
                    <a:cubicBezTo>
                      <a:pt x="261" y="159"/>
                      <a:pt x="253" y="154"/>
                      <a:pt x="245" y="149"/>
                    </a:cubicBezTo>
                    <a:lnTo>
                      <a:pt x="244" y="148"/>
                    </a:lnTo>
                    <a:lnTo>
                      <a:pt x="244" y="147"/>
                    </a:lnTo>
                    <a:cubicBezTo>
                      <a:pt x="245" y="138"/>
                      <a:pt x="245" y="128"/>
                      <a:pt x="244" y="118"/>
                    </a:cubicBezTo>
                    <a:lnTo>
                      <a:pt x="243" y="117"/>
                    </a:lnTo>
                    <a:lnTo>
                      <a:pt x="244" y="117"/>
                    </a:lnTo>
                    <a:cubicBezTo>
                      <a:pt x="251" y="112"/>
                      <a:pt x="258" y="106"/>
                      <a:pt x="266" y="100"/>
                    </a:cubicBezTo>
                    <a:lnTo>
                      <a:pt x="265" y="103"/>
                    </a:lnTo>
                    <a:cubicBezTo>
                      <a:pt x="260" y="90"/>
                      <a:pt x="253" y="76"/>
                      <a:pt x="247" y="61"/>
                    </a:cubicBezTo>
                    <a:lnTo>
                      <a:pt x="249" y="62"/>
                    </a:lnTo>
                    <a:cubicBezTo>
                      <a:pt x="241" y="64"/>
                      <a:pt x="232" y="66"/>
                      <a:pt x="222" y="68"/>
                    </a:cubicBezTo>
                    <a:lnTo>
                      <a:pt x="221" y="68"/>
                    </a:lnTo>
                    <a:lnTo>
                      <a:pt x="221" y="67"/>
                    </a:lnTo>
                    <a:cubicBezTo>
                      <a:pt x="215" y="60"/>
                      <a:pt x="208" y="53"/>
                      <a:pt x="200" y="47"/>
                    </a:cubicBezTo>
                    <a:lnTo>
                      <a:pt x="199" y="46"/>
                    </a:lnTo>
                    <a:lnTo>
                      <a:pt x="199" y="45"/>
                    </a:lnTo>
                    <a:cubicBezTo>
                      <a:pt x="200" y="37"/>
                      <a:pt x="201" y="28"/>
                      <a:pt x="203" y="18"/>
                    </a:cubicBezTo>
                    <a:lnTo>
                      <a:pt x="204" y="20"/>
                    </a:lnTo>
                    <a:cubicBezTo>
                      <a:pt x="191" y="15"/>
                      <a:pt x="176" y="10"/>
                      <a:pt x="162" y="4"/>
                    </a:cubicBezTo>
                    <a:lnTo>
                      <a:pt x="164" y="4"/>
                    </a:lnTo>
                    <a:cubicBezTo>
                      <a:pt x="160" y="11"/>
                      <a:pt x="154" y="18"/>
                      <a:pt x="149" y="26"/>
                    </a:cubicBezTo>
                    <a:lnTo>
                      <a:pt x="148" y="27"/>
                    </a:lnTo>
                    <a:lnTo>
                      <a:pt x="147" y="27"/>
                    </a:lnTo>
                    <a:cubicBezTo>
                      <a:pt x="138" y="26"/>
                      <a:pt x="128" y="26"/>
                      <a:pt x="118" y="28"/>
                    </a:cubicBezTo>
                    <a:lnTo>
                      <a:pt x="118" y="28"/>
                    </a:lnTo>
                    <a:cubicBezTo>
                      <a:pt x="118" y="27"/>
                      <a:pt x="120" y="28"/>
                      <a:pt x="117" y="27"/>
                    </a:cubicBezTo>
                    <a:lnTo>
                      <a:pt x="117" y="27"/>
                    </a:lnTo>
                    <a:lnTo>
                      <a:pt x="117" y="27"/>
                    </a:lnTo>
                    <a:lnTo>
                      <a:pt x="116" y="27"/>
                    </a:lnTo>
                    <a:lnTo>
                      <a:pt x="116" y="26"/>
                    </a:lnTo>
                    <a:lnTo>
                      <a:pt x="116" y="26"/>
                    </a:lnTo>
                    <a:lnTo>
                      <a:pt x="115" y="24"/>
                    </a:lnTo>
                    <a:lnTo>
                      <a:pt x="112" y="21"/>
                    </a:lnTo>
                    <a:lnTo>
                      <a:pt x="108" y="16"/>
                    </a:lnTo>
                    <a:cubicBezTo>
                      <a:pt x="106" y="12"/>
                      <a:pt x="103" y="9"/>
                      <a:pt x="100" y="5"/>
                    </a:cubicBezTo>
                    <a:lnTo>
                      <a:pt x="103" y="6"/>
                    </a:lnTo>
                    <a:cubicBezTo>
                      <a:pt x="89" y="12"/>
                      <a:pt x="75" y="18"/>
                      <a:pt x="61" y="24"/>
                    </a:cubicBezTo>
                    <a:lnTo>
                      <a:pt x="63" y="22"/>
                    </a:lnTo>
                    <a:cubicBezTo>
                      <a:pt x="64" y="31"/>
                      <a:pt x="66" y="40"/>
                      <a:pt x="68" y="49"/>
                    </a:cubicBezTo>
                    <a:lnTo>
                      <a:pt x="68" y="50"/>
                    </a:lnTo>
                    <a:lnTo>
                      <a:pt x="67" y="50"/>
                    </a:lnTo>
                    <a:cubicBezTo>
                      <a:pt x="60" y="57"/>
                      <a:pt x="53" y="64"/>
                      <a:pt x="47" y="71"/>
                    </a:cubicBezTo>
                    <a:lnTo>
                      <a:pt x="47" y="72"/>
                    </a:lnTo>
                    <a:lnTo>
                      <a:pt x="45" y="72"/>
                    </a:lnTo>
                    <a:cubicBezTo>
                      <a:pt x="36" y="71"/>
                      <a:pt x="27" y="69"/>
                      <a:pt x="18" y="68"/>
                    </a:cubicBezTo>
                    <a:lnTo>
                      <a:pt x="21" y="67"/>
                    </a:lnTo>
                    <a:cubicBezTo>
                      <a:pt x="15" y="81"/>
                      <a:pt x="10" y="95"/>
                      <a:pt x="4" y="109"/>
                    </a:cubicBezTo>
                    <a:lnTo>
                      <a:pt x="4" y="107"/>
                    </a:lnTo>
                    <a:cubicBezTo>
                      <a:pt x="11" y="112"/>
                      <a:pt x="19" y="117"/>
                      <a:pt x="26" y="122"/>
                    </a:cubicBezTo>
                    <a:lnTo>
                      <a:pt x="27" y="123"/>
                    </a:lnTo>
                    <a:lnTo>
                      <a:pt x="27" y="124"/>
                    </a:lnTo>
                    <a:cubicBezTo>
                      <a:pt x="26" y="134"/>
                      <a:pt x="26" y="143"/>
                      <a:pt x="28" y="153"/>
                    </a:cubicBezTo>
                    <a:lnTo>
                      <a:pt x="28" y="154"/>
                    </a:lnTo>
                    <a:lnTo>
                      <a:pt x="27" y="154"/>
                    </a:lnTo>
                    <a:cubicBezTo>
                      <a:pt x="19" y="160"/>
                      <a:pt x="12" y="165"/>
                      <a:pt x="5" y="171"/>
                    </a:cubicBezTo>
                    <a:lnTo>
                      <a:pt x="6" y="169"/>
                    </a:lnTo>
                    <a:cubicBezTo>
                      <a:pt x="12" y="183"/>
                      <a:pt x="18" y="197"/>
                      <a:pt x="24" y="210"/>
                    </a:cubicBezTo>
                    <a:lnTo>
                      <a:pt x="22" y="209"/>
                    </a:lnTo>
                    <a:cubicBezTo>
                      <a:pt x="31" y="207"/>
                      <a:pt x="40" y="205"/>
                      <a:pt x="49" y="204"/>
                    </a:cubicBezTo>
                    <a:lnTo>
                      <a:pt x="50" y="204"/>
                    </a:lnTo>
                    <a:lnTo>
                      <a:pt x="50" y="204"/>
                    </a:lnTo>
                    <a:cubicBezTo>
                      <a:pt x="57" y="212"/>
                      <a:pt x="64" y="219"/>
                      <a:pt x="71" y="224"/>
                    </a:cubicBezTo>
                    <a:lnTo>
                      <a:pt x="72" y="225"/>
                    </a:lnTo>
                    <a:lnTo>
                      <a:pt x="72" y="226"/>
                    </a:lnTo>
                    <a:cubicBezTo>
                      <a:pt x="70" y="235"/>
                      <a:pt x="69" y="244"/>
                      <a:pt x="68" y="252"/>
                    </a:cubicBezTo>
                    <a:lnTo>
                      <a:pt x="67" y="251"/>
                    </a:lnTo>
                    <a:cubicBezTo>
                      <a:pt x="83" y="258"/>
                      <a:pt x="97" y="263"/>
                      <a:pt x="109" y="268"/>
                    </a:cubicBezTo>
                    <a:lnTo>
                      <a:pt x="108" y="268"/>
                    </a:lnTo>
                    <a:cubicBezTo>
                      <a:pt x="114" y="259"/>
                      <a:pt x="119" y="252"/>
                      <a:pt x="123" y="246"/>
                    </a:cubicBezTo>
                    <a:lnTo>
                      <a:pt x="123" y="245"/>
                    </a:lnTo>
                    <a:lnTo>
                      <a:pt x="124" y="245"/>
                    </a:lnTo>
                    <a:cubicBezTo>
                      <a:pt x="134" y="246"/>
                      <a:pt x="141" y="246"/>
                      <a:pt x="146" y="246"/>
                    </a:cubicBezTo>
                    <a:cubicBezTo>
                      <a:pt x="148" y="246"/>
                      <a:pt x="150" y="245"/>
                      <a:pt x="151" y="245"/>
                    </a:cubicBezTo>
                    <a:cubicBezTo>
                      <a:pt x="153" y="245"/>
                      <a:pt x="153" y="245"/>
                      <a:pt x="153" y="245"/>
                    </a:cubicBezTo>
                    <a:cubicBezTo>
                      <a:pt x="153" y="245"/>
                      <a:pt x="152" y="245"/>
                      <a:pt x="151" y="246"/>
                    </a:cubicBezTo>
                    <a:cubicBezTo>
                      <a:pt x="150" y="246"/>
                      <a:pt x="148" y="246"/>
                      <a:pt x="146" y="246"/>
                    </a:cubicBezTo>
                    <a:cubicBezTo>
                      <a:pt x="141" y="247"/>
                      <a:pt x="134" y="247"/>
                      <a:pt x="124" y="246"/>
                    </a:cubicBezTo>
                    <a:lnTo>
                      <a:pt x="124" y="246"/>
                    </a:lnTo>
                    <a:cubicBezTo>
                      <a:pt x="120" y="252"/>
                      <a:pt x="115" y="260"/>
                      <a:pt x="109" y="269"/>
                    </a:cubicBezTo>
                    <a:lnTo>
                      <a:pt x="109" y="270"/>
                    </a:lnTo>
                    <a:lnTo>
                      <a:pt x="108" y="269"/>
                    </a:lnTo>
                    <a:cubicBezTo>
                      <a:pt x="96" y="265"/>
                      <a:pt x="82" y="260"/>
                      <a:pt x="66" y="253"/>
                    </a:cubicBezTo>
                    <a:lnTo>
                      <a:pt x="65" y="253"/>
                    </a:lnTo>
                    <a:lnTo>
                      <a:pt x="65" y="252"/>
                    </a:lnTo>
                    <a:cubicBezTo>
                      <a:pt x="66" y="244"/>
                      <a:pt x="68" y="235"/>
                      <a:pt x="69" y="225"/>
                    </a:cubicBezTo>
                    <a:lnTo>
                      <a:pt x="70" y="226"/>
                    </a:lnTo>
                    <a:cubicBezTo>
                      <a:pt x="62" y="221"/>
                      <a:pt x="55" y="214"/>
                      <a:pt x="48" y="206"/>
                    </a:cubicBezTo>
                    <a:lnTo>
                      <a:pt x="49" y="206"/>
                    </a:lnTo>
                    <a:cubicBezTo>
                      <a:pt x="41" y="208"/>
                      <a:pt x="32" y="210"/>
                      <a:pt x="23" y="212"/>
                    </a:cubicBezTo>
                    <a:lnTo>
                      <a:pt x="21" y="212"/>
                    </a:lnTo>
                    <a:lnTo>
                      <a:pt x="21" y="211"/>
                    </a:lnTo>
                    <a:cubicBezTo>
                      <a:pt x="15" y="198"/>
                      <a:pt x="9" y="184"/>
                      <a:pt x="3" y="170"/>
                    </a:cubicBezTo>
                    <a:lnTo>
                      <a:pt x="2" y="169"/>
                    </a:lnTo>
                    <a:lnTo>
                      <a:pt x="3" y="168"/>
                    </a:lnTo>
                    <a:cubicBezTo>
                      <a:pt x="10" y="162"/>
                      <a:pt x="17" y="157"/>
                      <a:pt x="25" y="151"/>
                    </a:cubicBezTo>
                    <a:lnTo>
                      <a:pt x="24" y="153"/>
                    </a:lnTo>
                    <a:cubicBezTo>
                      <a:pt x="23" y="143"/>
                      <a:pt x="22" y="133"/>
                      <a:pt x="23" y="123"/>
                    </a:cubicBezTo>
                    <a:lnTo>
                      <a:pt x="24" y="125"/>
                    </a:lnTo>
                    <a:cubicBezTo>
                      <a:pt x="17" y="120"/>
                      <a:pt x="9" y="115"/>
                      <a:pt x="2" y="110"/>
                    </a:cubicBezTo>
                    <a:lnTo>
                      <a:pt x="0" y="109"/>
                    </a:lnTo>
                    <a:lnTo>
                      <a:pt x="1" y="108"/>
                    </a:lnTo>
                    <a:cubicBezTo>
                      <a:pt x="6" y="94"/>
                      <a:pt x="12" y="80"/>
                      <a:pt x="17" y="65"/>
                    </a:cubicBezTo>
                    <a:lnTo>
                      <a:pt x="18" y="64"/>
                    </a:lnTo>
                    <a:lnTo>
                      <a:pt x="19" y="64"/>
                    </a:lnTo>
                    <a:cubicBezTo>
                      <a:pt x="28" y="66"/>
                      <a:pt x="37" y="67"/>
                      <a:pt x="46" y="68"/>
                    </a:cubicBezTo>
                    <a:lnTo>
                      <a:pt x="44" y="69"/>
                    </a:lnTo>
                    <a:cubicBezTo>
                      <a:pt x="50" y="61"/>
                      <a:pt x="57" y="54"/>
                      <a:pt x="65" y="47"/>
                    </a:cubicBezTo>
                    <a:lnTo>
                      <a:pt x="64" y="49"/>
                    </a:lnTo>
                    <a:cubicBezTo>
                      <a:pt x="62" y="40"/>
                      <a:pt x="61" y="31"/>
                      <a:pt x="59" y="22"/>
                    </a:cubicBezTo>
                    <a:lnTo>
                      <a:pt x="58" y="21"/>
                    </a:lnTo>
                    <a:lnTo>
                      <a:pt x="60" y="20"/>
                    </a:lnTo>
                    <a:cubicBezTo>
                      <a:pt x="73" y="14"/>
                      <a:pt x="87" y="8"/>
                      <a:pt x="101" y="2"/>
                    </a:cubicBezTo>
                    <a:lnTo>
                      <a:pt x="103" y="1"/>
                    </a:lnTo>
                    <a:lnTo>
                      <a:pt x="103" y="3"/>
                    </a:lnTo>
                    <a:cubicBezTo>
                      <a:pt x="106" y="6"/>
                      <a:pt x="109" y="10"/>
                      <a:pt x="112" y="13"/>
                    </a:cubicBezTo>
                    <a:lnTo>
                      <a:pt x="116" y="19"/>
                    </a:lnTo>
                    <a:lnTo>
                      <a:pt x="118" y="22"/>
                    </a:lnTo>
                    <a:lnTo>
                      <a:pt x="119" y="23"/>
                    </a:lnTo>
                    <a:lnTo>
                      <a:pt x="119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lnTo>
                      <a:pt x="120" y="24"/>
                    </a:lnTo>
                    <a:cubicBezTo>
                      <a:pt x="116" y="23"/>
                      <a:pt x="119" y="24"/>
                      <a:pt x="118" y="24"/>
                    </a:cubicBezTo>
                    <a:lnTo>
                      <a:pt x="118" y="24"/>
                    </a:lnTo>
                    <a:cubicBezTo>
                      <a:pt x="128" y="22"/>
                      <a:pt x="138" y="22"/>
                      <a:pt x="148" y="23"/>
                    </a:cubicBezTo>
                    <a:lnTo>
                      <a:pt x="146" y="24"/>
                    </a:lnTo>
                    <a:cubicBezTo>
                      <a:pt x="151" y="16"/>
                      <a:pt x="156" y="8"/>
                      <a:pt x="161" y="1"/>
                    </a:cubicBezTo>
                    <a:lnTo>
                      <a:pt x="162" y="0"/>
                    </a:lnTo>
                    <a:lnTo>
                      <a:pt x="163" y="0"/>
                    </a:lnTo>
                    <a:cubicBezTo>
                      <a:pt x="178" y="6"/>
                      <a:pt x="192" y="11"/>
                      <a:pt x="205" y="17"/>
                    </a:cubicBezTo>
                    <a:lnTo>
                      <a:pt x="207" y="17"/>
                    </a:lnTo>
                    <a:lnTo>
                      <a:pt x="207" y="19"/>
                    </a:lnTo>
                    <a:cubicBezTo>
                      <a:pt x="205" y="28"/>
                      <a:pt x="204" y="37"/>
                      <a:pt x="203" y="46"/>
                    </a:cubicBezTo>
                    <a:lnTo>
                      <a:pt x="202" y="44"/>
                    </a:lnTo>
                    <a:cubicBezTo>
                      <a:pt x="210" y="50"/>
                      <a:pt x="218" y="57"/>
                      <a:pt x="224" y="64"/>
                    </a:cubicBezTo>
                    <a:lnTo>
                      <a:pt x="222" y="64"/>
                    </a:lnTo>
                    <a:cubicBezTo>
                      <a:pt x="231" y="62"/>
                      <a:pt x="240" y="60"/>
                      <a:pt x="248" y="59"/>
                    </a:cubicBezTo>
                    <a:lnTo>
                      <a:pt x="250" y="58"/>
                    </a:lnTo>
                    <a:lnTo>
                      <a:pt x="251" y="60"/>
                    </a:lnTo>
                    <a:cubicBezTo>
                      <a:pt x="257" y="74"/>
                      <a:pt x="263" y="88"/>
                      <a:pt x="269" y="101"/>
                    </a:cubicBezTo>
                    <a:lnTo>
                      <a:pt x="269" y="102"/>
                    </a:lnTo>
                    <a:lnTo>
                      <a:pt x="268" y="103"/>
                    </a:lnTo>
                    <a:cubicBezTo>
                      <a:pt x="261" y="109"/>
                      <a:pt x="253" y="114"/>
                      <a:pt x="246" y="119"/>
                    </a:cubicBezTo>
                    <a:lnTo>
                      <a:pt x="247" y="118"/>
                    </a:lnTo>
                    <a:cubicBezTo>
                      <a:pt x="249" y="128"/>
                      <a:pt x="249" y="138"/>
                      <a:pt x="248" y="148"/>
                    </a:cubicBezTo>
                    <a:lnTo>
                      <a:pt x="247" y="146"/>
                    </a:lnTo>
                    <a:cubicBezTo>
                      <a:pt x="255" y="151"/>
                      <a:pt x="262" y="157"/>
                      <a:pt x="269" y="161"/>
                    </a:cubicBezTo>
                    <a:lnTo>
                      <a:pt x="270" y="162"/>
                    </a:lnTo>
                    <a:lnTo>
                      <a:pt x="270" y="163"/>
                    </a:lnTo>
                    <a:cubicBezTo>
                      <a:pt x="264" y="178"/>
                      <a:pt x="259" y="192"/>
                      <a:pt x="254" y="205"/>
                    </a:cubicBezTo>
                    <a:lnTo>
                      <a:pt x="253" y="206"/>
                    </a:lnTo>
                    <a:lnTo>
                      <a:pt x="252" y="206"/>
                    </a:lnTo>
                    <a:cubicBezTo>
                      <a:pt x="243" y="205"/>
                      <a:pt x="234" y="203"/>
                      <a:pt x="225" y="202"/>
                    </a:cubicBezTo>
                    <a:lnTo>
                      <a:pt x="226" y="201"/>
                    </a:lnTo>
                    <a:cubicBezTo>
                      <a:pt x="220" y="210"/>
                      <a:pt x="213" y="217"/>
                      <a:pt x="206" y="223"/>
                    </a:cubicBezTo>
                    <a:lnTo>
                      <a:pt x="206" y="222"/>
                    </a:lnTo>
                    <a:cubicBezTo>
                      <a:pt x="208" y="231"/>
                      <a:pt x="210" y="240"/>
                      <a:pt x="211" y="248"/>
                    </a:cubicBezTo>
                    <a:lnTo>
                      <a:pt x="212" y="249"/>
                    </a:lnTo>
                    <a:lnTo>
                      <a:pt x="211" y="250"/>
                    </a:lnTo>
                    <a:cubicBezTo>
                      <a:pt x="194" y="257"/>
                      <a:pt x="180" y="263"/>
                      <a:pt x="169" y="267"/>
                    </a:cubicBezTo>
                    <a:lnTo>
                      <a:pt x="169" y="268"/>
                    </a:lnTo>
                    <a:lnTo>
                      <a:pt x="169" y="267"/>
                    </a:lnTo>
                    <a:cubicBezTo>
                      <a:pt x="164" y="260"/>
                      <a:pt x="160" y="255"/>
                      <a:pt x="157" y="251"/>
                    </a:cubicBezTo>
                    <a:cubicBezTo>
                      <a:pt x="156" y="249"/>
                      <a:pt x="155" y="248"/>
                      <a:pt x="154" y="247"/>
                    </a:cubicBezTo>
                    <a:cubicBezTo>
                      <a:pt x="153" y="246"/>
                      <a:pt x="153" y="245"/>
                      <a:pt x="153" y="24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1170543" y="545046"/>
                <a:ext cx="169322" cy="167662"/>
              </a:xfrm>
              <a:custGeom>
                <a:rect b="b" l="l" r="r" t="t"/>
                <a:pathLst>
                  <a:path extrusionOk="0" h="101" w="102">
                    <a:moveTo>
                      <a:pt x="70" y="96"/>
                    </a:moveTo>
                    <a:lnTo>
                      <a:pt x="69" y="96"/>
                    </a:lnTo>
                    <a:cubicBezTo>
                      <a:pt x="68" y="97"/>
                      <a:pt x="67" y="97"/>
                      <a:pt x="65" y="98"/>
                    </a:cubicBezTo>
                    <a:cubicBezTo>
                      <a:pt x="61" y="99"/>
                      <a:pt x="55" y="100"/>
                      <a:pt x="47" y="100"/>
                    </a:cubicBezTo>
                    <a:cubicBezTo>
                      <a:pt x="40" y="99"/>
                      <a:pt x="30" y="97"/>
                      <a:pt x="22" y="90"/>
                    </a:cubicBezTo>
                    <a:cubicBezTo>
                      <a:pt x="13" y="84"/>
                      <a:pt x="5" y="73"/>
                      <a:pt x="3" y="59"/>
                    </a:cubicBezTo>
                    <a:cubicBezTo>
                      <a:pt x="0" y="46"/>
                      <a:pt x="4" y="29"/>
                      <a:pt x="16" y="18"/>
                    </a:cubicBezTo>
                    <a:cubicBezTo>
                      <a:pt x="27" y="6"/>
                      <a:pt x="46" y="-1"/>
                      <a:pt x="64" y="5"/>
                    </a:cubicBezTo>
                    <a:cubicBezTo>
                      <a:pt x="73" y="7"/>
                      <a:pt x="81" y="12"/>
                      <a:pt x="88" y="20"/>
                    </a:cubicBezTo>
                    <a:cubicBezTo>
                      <a:pt x="94" y="27"/>
                      <a:pt x="98" y="36"/>
                      <a:pt x="99" y="46"/>
                    </a:cubicBezTo>
                    <a:cubicBezTo>
                      <a:pt x="101" y="56"/>
                      <a:pt x="99" y="67"/>
                      <a:pt x="94" y="76"/>
                    </a:cubicBezTo>
                    <a:cubicBezTo>
                      <a:pt x="91" y="81"/>
                      <a:pt x="88" y="85"/>
                      <a:pt x="84" y="88"/>
                    </a:cubicBezTo>
                    <a:cubicBezTo>
                      <a:pt x="82" y="90"/>
                      <a:pt x="80" y="92"/>
                      <a:pt x="78" y="93"/>
                    </a:cubicBezTo>
                    <a:cubicBezTo>
                      <a:pt x="77" y="94"/>
                      <a:pt x="76" y="95"/>
                      <a:pt x="74" y="96"/>
                    </a:cubicBezTo>
                    <a:lnTo>
                      <a:pt x="73" y="96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lnTo>
                      <a:pt x="72" y="97"/>
                    </a:lnTo>
                    <a:cubicBezTo>
                      <a:pt x="71" y="97"/>
                      <a:pt x="73" y="96"/>
                      <a:pt x="72" y="95"/>
                    </a:cubicBezTo>
                    <a:lnTo>
                      <a:pt x="70" y="94"/>
                    </a:lnTo>
                    <a:cubicBezTo>
                      <a:pt x="71" y="93"/>
                      <a:pt x="74" y="92"/>
                      <a:pt x="75" y="91"/>
                    </a:cubicBezTo>
                    <a:cubicBezTo>
                      <a:pt x="93" y="81"/>
                      <a:pt x="101" y="59"/>
                      <a:pt x="97" y="41"/>
                    </a:cubicBezTo>
                    <a:cubicBezTo>
                      <a:pt x="93" y="22"/>
                      <a:pt x="77" y="8"/>
                      <a:pt x="60" y="5"/>
                    </a:cubicBezTo>
                    <a:cubicBezTo>
                      <a:pt x="42" y="1"/>
                      <a:pt x="25" y="8"/>
                      <a:pt x="15" y="20"/>
                    </a:cubicBezTo>
                    <a:cubicBezTo>
                      <a:pt x="4" y="31"/>
                      <a:pt x="1" y="47"/>
                      <a:pt x="3" y="60"/>
                    </a:cubicBezTo>
                    <a:cubicBezTo>
                      <a:pt x="6" y="73"/>
                      <a:pt x="13" y="84"/>
                      <a:pt x="22" y="90"/>
                    </a:cubicBezTo>
                    <a:cubicBezTo>
                      <a:pt x="30" y="97"/>
                      <a:pt x="40" y="99"/>
                      <a:pt x="47" y="100"/>
                    </a:cubicBezTo>
                    <a:cubicBezTo>
                      <a:pt x="55" y="100"/>
                      <a:pt x="61" y="99"/>
                      <a:pt x="65" y="98"/>
                    </a:cubicBezTo>
                    <a:cubicBezTo>
                      <a:pt x="68" y="97"/>
                      <a:pt x="70" y="96"/>
                      <a:pt x="70" y="96"/>
                    </a:cubicBezTo>
                    <a:cubicBezTo>
                      <a:pt x="70" y="96"/>
                      <a:pt x="69" y="97"/>
                      <a:pt x="65" y="99"/>
                    </a:cubicBezTo>
                    <a:cubicBezTo>
                      <a:pt x="61" y="100"/>
                      <a:pt x="55" y="102"/>
                      <a:pt x="47" y="101"/>
                    </a:cubicBezTo>
                    <a:cubicBezTo>
                      <a:pt x="39" y="101"/>
                      <a:pt x="30" y="99"/>
                      <a:pt x="21" y="92"/>
                    </a:cubicBezTo>
                    <a:cubicBezTo>
                      <a:pt x="11" y="86"/>
                      <a:pt x="3" y="75"/>
                      <a:pt x="1" y="61"/>
                    </a:cubicBezTo>
                    <a:cubicBezTo>
                      <a:pt x="-2" y="47"/>
                      <a:pt x="1" y="30"/>
                      <a:pt x="12" y="18"/>
                    </a:cubicBezTo>
                    <a:cubicBezTo>
                      <a:pt x="23" y="5"/>
                      <a:pt x="42" y="-3"/>
                      <a:pt x="61" y="1"/>
                    </a:cubicBezTo>
                    <a:cubicBezTo>
                      <a:pt x="70" y="3"/>
                      <a:pt x="79" y="7"/>
                      <a:pt x="86" y="14"/>
                    </a:cubicBezTo>
                    <a:cubicBezTo>
                      <a:pt x="93" y="21"/>
                      <a:pt x="99" y="30"/>
                      <a:pt x="101" y="40"/>
                    </a:cubicBezTo>
                    <a:cubicBezTo>
                      <a:pt x="106" y="60"/>
                      <a:pt x="97" y="84"/>
                      <a:pt x="77" y="95"/>
                    </a:cubicBezTo>
                    <a:cubicBezTo>
                      <a:pt x="75" y="96"/>
                      <a:pt x="73" y="97"/>
                      <a:pt x="71" y="98"/>
                    </a:cubicBezTo>
                    <a:lnTo>
                      <a:pt x="69" y="98"/>
                    </a:lnTo>
                    <a:lnTo>
                      <a:pt x="69" y="97"/>
                    </a:lnTo>
                    <a:cubicBezTo>
                      <a:pt x="68" y="96"/>
                      <a:pt x="69" y="94"/>
                      <a:pt x="69" y="95"/>
                    </a:cubicBezTo>
                    <a:cubicBezTo>
                      <a:pt x="69" y="94"/>
                      <a:pt x="69" y="94"/>
                      <a:pt x="69" y="94"/>
                    </a:cubicBezTo>
                    <a:lnTo>
                      <a:pt x="70" y="94"/>
                    </a:lnTo>
                    <a:lnTo>
                      <a:pt x="70" y="94"/>
                    </a:lnTo>
                    <a:lnTo>
                      <a:pt x="71" y="93"/>
                    </a:lnTo>
                    <a:lnTo>
                      <a:pt x="73" y="92"/>
                    </a:lnTo>
                    <a:cubicBezTo>
                      <a:pt x="74" y="92"/>
                      <a:pt x="75" y="91"/>
                      <a:pt x="76" y="90"/>
                    </a:cubicBezTo>
                    <a:cubicBezTo>
                      <a:pt x="78" y="89"/>
                      <a:pt x="80" y="87"/>
                      <a:pt x="81" y="86"/>
                    </a:cubicBezTo>
                    <a:cubicBezTo>
                      <a:pt x="85" y="82"/>
                      <a:pt x="88" y="79"/>
                      <a:pt x="90" y="74"/>
                    </a:cubicBezTo>
                    <a:cubicBezTo>
                      <a:pt x="95" y="66"/>
                      <a:pt x="97" y="56"/>
                      <a:pt x="96" y="47"/>
                    </a:cubicBezTo>
                    <a:cubicBezTo>
                      <a:pt x="95" y="38"/>
                      <a:pt x="91" y="29"/>
                      <a:pt x="85" y="22"/>
                    </a:cubicBezTo>
                    <a:cubicBezTo>
                      <a:pt x="79" y="16"/>
                      <a:pt x="71" y="11"/>
                      <a:pt x="63" y="8"/>
                    </a:cubicBezTo>
                    <a:cubicBezTo>
                      <a:pt x="46" y="4"/>
                      <a:pt x="29" y="9"/>
                      <a:pt x="18" y="20"/>
                    </a:cubicBezTo>
                    <a:cubicBezTo>
                      <a:pt x="7" y="31"/>
                      <a:pt x="3" y="46"/>
                      <a:pt x="6" y="59"/>
                    </a:cubicBezTo>
                    <a:cubicBezTo>
                      <a:pt x="8" y="72"/>
                      <a:pt x="15" y="83"/>
                      <a:pt x="23" y="89"/>
                    </a:cubicBezTo>
                    <a:cubicBezTo>
                      <a:pt x="31" y="95"/>
                      <a:pt x="40" y="98"/>
                      <a:pt x="47" y="99"/>
                    </a:cubicBezTo>
                    <a:cubicBezTo>
                      <a:pt x="55" y="99"/>
                      <a:pt x="61" y="98"/>
                      <a:pt x="64" y="97"/>
                    </a:cubicBezTo>
                    <a:cubicBezTo>
                      <a:pt x="68" y="97"/>
                      <a:pt x="70" y="96"/>
                      <a:pt x="70" y="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1031102" y="400625"/>
                <a:ext cx="453184" cy="454844"/>
              </a:xfrm>
              <a:custGeom>
                <a:rect b="b" l="l" r="r" t="t"/>
                <a:pathLst>
                  <a:path extrusionOk="0" h="274" w="273">
                    <a:moveTo>
                      <a:pt x="154" y="247"/>
                    </a:moveTo>
                    <a:cubicBezTo>
                      <a:pt x="156" y="250"/>
                      <a:pt x="160" y="256"/>
                      <a:pt x="171" y="270"/>
                    </a:cubicBezTo>
                    <a:lnTo>
                      <a:pt x="170" y="269"/>
                    </a:lnTo>
                    <a:cubicBezTo>
                      <a:pt x="181" y="265"/>
                      <a:pt x="195" y="258"/>
                      <a:pt x="212" y="251"/>
                    </a:cubicBezTo>
                    <a:lnTo>
                      <a:pt x="212" y="252"/>
                    </a:lnTo>
                    <a:cubicBezTo>
                      <a:pt x="210" y="243"/>
                      <a:pt x="208" y="234"/>
                      <a:pt x="206" y="224"/>
                    </a:cubicBezTo>
                    <a:lnTo>
                      <a:pt x="208" y="224"/>
                    </a:lnTo>
                    <a:lnTo>
                      <a:pt x="208" y="225"/>
                    </a:lnTo>
                    <a:lnTo>
                      <a:pt x="206" y="224"/>
                    </a:lnTo>
                    <a:cubicBezTo>
                      <a:pt x="214" y="218"/>
                      <a:pt x="221" y="211"/>
                      <a:pt x="227" y="203"/>
                    </a:cubicBezTo>
                    <a:lnTo>
                      <a:pt x="228" y="204"/>
                    </a:lnTo>
                    <a:lnTo>
                      <a:pt x="227" y="205"/>
                    </a:lnTo>
                    <a:lnTo>
                      <a:pt x="227" y="203"/>
                    </a:lnTo>
                    <a:cubicBezTo>
                      <a:pt x="235" y="204"/>
                      <a:pt x="245" y="205"/>
                      <a:pt x="254" y="207"/>
                    </a:cubicBezTo>
                    <a:lnTo>
                      <a:pt x="253" y="208"/>
                    </a:lnTo>
                    <a:cubicBezTo>
                      <a:pt x="258" y="194"/>
                      <a:pt x="264" y="179"/>
                      <a:pt x="270" y="164"/>
                    </a:cubicBezTo>
                    <a:lnTo>
                      <a:pt x="271" y="165"/>
                    </a:lnTo>
                    <a:cubicBezTo>
                      <a:pt x="263" y="161"/>
                      <a:pt x="255" y="155"/>
                      <a:pt x="247" y="150"/>
                    </a:cubicBezTo>
                    <a:lnTo>
                      <a:pt x="249" y="148"/>
                    </a:lnTo>
                    <a:lnTo>
                      <a:pt x="249" y="149"/>
                    </a:lnTo>
                    <a:lnTo>
                      <a:pt x="247" y="150"/>
                    </a:lnTo>
                    <a:cubicBezTo>
                      <a:pt x="248" y="141"/>
                      <a:pt x="248" y="130"/>
                      <a:pt x="246" y="120"/>
                    </a:cubicBezTo>
                    <a:lnTo>
                      <a:pt x="249" y="120"/>
                    </a:lnTo>
                    <a:lnTo>
                      <a:pt x="248" y="122"/>
                    </a:lnTo>
                    <a:lnTo>
                      <a:pt x="246" y="120"/>
                    </a:lnTo>
                    <a:cubicBezTo>
                      <a:pt x="253" y="115"/>
                      <a:pt x="261" y="109"/>
                      <a:pt x="269" y="103"/>
                    </a:cubicBezTo>
                    <a:lnTo>
                      <a:pt x="269" y="105"/>
                    </a:lnTo>
                    <a:cubicBezTo>
                      <a:pt x="263" y="92"/>
                      <a:pt x="256" y="77"/>
                      <a:pt x="249" y="62"/>
                    </a:cubicBezTo>
                    <a:lnTo>
                      <a:pt x="251" y="63"/>
                    </a:lnTo>
                    <a:cubicBezTo>
                      <a:pt x="243" y="64"/>
                      <a:pt x="233" y="66"/>
                      <a:pt x="223" y="68"/>
                    </a:cubicBezTo>
                    <a:lnTo>
                      <a:pt x="224" y="65"/>
                    </a:lnTo>
                    <a:lnTo>
                      <a:pt x="225" y="66"/>
                    </a:lnTo>
                    <a:lnTo>
                      <a:pt x="223" y="68"/>
                    </a:lnTo>
                    <a:cubicBezTo>
                      <a:pt x="218" y="61"/>
                      <a:pt x="210" y="54"/>
                      <a:pt x="202" y="48"/>
                    </a:cubicBezTo>
                    <a:lnTo>
                      <a:pt x="204" y="46"/>
                    </a:lnTo>
                    <a:lnTo>
                      <a:pt x="205" y="47"/>
                    </a:lnTo>
                    <a:lnTo>
                      <a:pt x="202" y="48"/>
                    </a:lnTo>
                    <a:cubicBezTo>
                      <a:pt x="203" y="39"/>
                      <a:pt x="204" y="30"/>
                      <a:pt x="206" y="20"/>
                    </a:cubicBezTo>
                    <a:lnTo>
                      <a:pt x="207" y="21"/>
                    </a:lnTo>
                    <a:cubicBezTo>
                      <a:pt x="193" y="16"/>
                      <a:pt x="178" y="10"/>
                      <a:pt x="163" y="4"/>
                    </a:cubicBezTo>
                    <a:lnTo>
                      <a:pt x="165" y="4"/>
                    </a:lnTo>
                    <a:cubicBezTo>
                      <a:pt x="160" y="11"/>
                      <a:pt x="154" y="19"/>
                      <a:pt x="149" y="27"/>
                    </a:cubicBezTo>
                    <a:lnTo>
                      <a:pt x="147" y="25"/>
                    </a:lnTo>
                    <a:lnTo>
                      <a:pt x="148" y="24"/>
                    </a:lnTo>
                    <a:lnTo>
                      <a:pt x="149" y="27"/>
                    </a:lnTo>
                    <a:cubicBezTo>
                      <a:pt x="140" y="27"/>
                      <a:pt x="130" y="27"/>
                      <a:pt x="119" y="28"/>
                    </a:cubicBezTo>
                    <a:lnTo>
                      <a:pt x="120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9" y="28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lnTo>
                      <a:pt x="121" y="26"/>
                    </a:lnTo>
                    <a:lnTo>
                      <a:pt x="119" y="28"/>
                    </a:lnTo>
                    <a:cubicBezTo>
                      <a:pt x="114" y="21"/>
                      <a:pt x="108" y="13"/>
                      <a:pt x="102" y="5"/>
                    </a:cubicBezTo>
                    <a:lnTo>
                      <a:pt x="104" y="6"/>
                    </a:lnTo>
                    <a:cubicBezTo>
                      <a:pt x="91" y="12"/>
                      <a:pt x="76" y="19"/>
                      <a:pt x="61" y="25"/>
                    </a:cubicBezTo>
                    <a:lnTo>
                      <a:pt x="62" y="23"/>
                    </a:lnTo>
                    <a:cubicBezTo>
                      <a:pt x="64" y="32"/>
                      <a:pt x="66" y="41"/>
                      <a:pt x="68" y="51"/>
                    </a:cubicBezTo>
                    <a:lnTo>
                      <a:pt x="64" y="51"/>
                    </a:lnTo>
                    <a:lnTo>
                      <a:pt x="65" y="49"/>
                    </a:lnTo>
                    <a:lnTo>
                      <a:pt x="67" y="52"/>
                    </a:lnTo>
                    <a:cubicBezTo>
                      <a:pt x="60" y="57"/>
                      <a:pt x="53" y="64"/>
                      <a:pt x="47" y="73"/>
                    </a:cubicBezTo>
                    <a:lnTo>
                      <a:pt x="45" y="70"/>
                    </a:lnTo>
                    <a:lnTo>
                      <a:pt x="46" y="69"/>
                    </a:lnTo>
                    <a:lnTo>
                      <a:pt x="47" y="73"/>
                    </a:lnTo>
                    <a:cubicBezTo>
                      <a:pt x="38" y="72"/>
                      <a:pt x="28" y="70"/>
                      <a:pt x="19" y="69"/>
                    </a:cubicBezTo>
                    <a:lnTo>
                      <a:pt x="21" y="68"/>
                    </a:lnTo>
                    <a:cubicBezTo>
                      <a:pt x="16" y="81"/>
                      <a:pt x="10" y="97"/>
                      <a:pt x="4" y="112"/>
                    </a:cubicBezTo>
                    <a:lnTo>
                      <a:pt x="3" y="109"/>
                    </a:lnTo>
                    <a:cubicBezTo>
                      <a:pt x="11" y="114"/>
                      <a:pt x="19" y="120"/>
                      <a:pt x="27" y="125"/>
                    </a:cubicBezTo>
                    <a:lnTo>
                      <a:pt x="24" y="128"/>
                    </a:lnTo>
                    <a:lnTo>
                      <a:pt x="23" y="126"/>
                    </a:lnTo>
                    <a:lnTo>
                      <a:pt x="27" y="126"/>
                    </a:lnTo>
                    <a:cubicBezTo>
                      <a:pt x="26" y="135"/>
                      <a:pt x="26" y="145"/>
                      <a:pt x="28" y="155"/>
                    </a:cubicBezTo>
                    <a:lnTo>
                      <a:pt x="24" y="155"/>
                    </a:lnTo>
                    <a:lnTo>
                      <a:pt x="25" y="154"/>
                    </a:lnTo>
                    <a:lnTo>
                      <a:pt x="28" y="156"/>
                    </a:lnTo>
                    <a:cubicBezTo>
                      <a:pt x="21" y="161"/>
                      <a:pt x="13" y="167"/>
                      <a:pt x="5" y="173"/>
                    </a:cubicBezTo>
                    <a:lnTo>
                      <a:pt x="6" y="170"/>
                    </a:lnTo>
                    <a:cubicBezTo>
                      <a:pt x="11" y="184"/>
                      <a:pt x="18" y="198"/>
                      <a:pt x="25" y="213"/>
                    </a:cubicBezTo>
                    <a:lnTo>
                      <a:pt x="22" y="212"/>
                    </a:lnTo>
                    <a:cubicBezTo>
                      <a:pt x="31" y="210"/>
                      <a:pt x="40" y="208"/>
                      <a:pt x="50" y="207"/>
                    </a:cubicBezTo>
                    <a:lnTo>
                      <a:pt x="50" y="210"/>
                    </a:lnTo>
                    <a:lnTo>
                      <a:pt x="49" y="210"/>
                    </a:lnTo>
                    <a:lnTo>
                      <a:pt x="51" y="207"/>
                    </a:lnTo>
                    <a:cubicBezTo>
                      <a:pt x="57" y="214"/>
                      <a:pt x="64" y="221"/>
                      <a:pt x="72" y="227"/>
                    </a:cubicBezTo>
                    <a:lnTo>
                      <a:pt x="69" y="229"/>
                    </a:lnTo>
                    <a:lnTo>
                      <a:pt x="69" y="228"/>
                    </a:lnTo>
                    <a:lnTo>
                      <a:pt x="72" y="228"/>
                    </a:lnTo>
                    <a:cubicBezTo>
                      <a:pt x="71" y="237"/>
                      <a:pt x="70" y="246"/>
                      <a:pt x="69" y="256"/>
                    </a:cubicBezTo>
                    <a:lnTo>
                      <a:pt x="67" y="253"/>
                    </a:lnTo>
                    <a:cubicBezTo>
                      <a:pt x="81" y="259"/>
                      <a:pt x="96" y="264"/>
                      <a:pt x="110" y="270"/>
                    </a:cubicBezTo>
                    <a:lnTo>
                      <a:pt x="108" y="271"/>
                    </a:lnTo>
                    <a:cubicBezTo>
                      <a:pt x="113" y="263"/>
                      <a:pt x="118" y="255"/>
                      <a:pt x="123" y="247"/>
                    </a:cubicBezTo>
                    <a:lnTo>
                      <a:pt x="126" y="250"/>
                    </a:lnTo>
                    <a:lnTo>
                      <a:pt x="126" y="251"/>
                    </a:lnTo>
                    <a:lnTo>
                      <a:pt x="125" y="247"/>
                    </a:lnTo>
                    <a:cubicBezTo>
                      <a:pt x="133" y="248"/>
                      <a:pt x="141" y="248"/>
                      <a:pt x="150" y="246"/>
                    </a:cubicBezTo>
                    <a:lnTo>
                      <a:pt x="152" y="246"/>
                    </a:lnTo>
                    <a:lnTo>
                      <a:pt x="152" y="246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2" y="247"/>
                    </a:lnTo>
                    <a:lnTo>
                      <a:pt x="153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4" y="250"/>
                    </a:lnTo>
                    <a:lnTo>
                      <a:pt x="150" y="250"/>
                    </a:lnTo>
                    <a:cubicBezTo>
                      <a:pt x="147" y="250"/>
                      <a:pt x="144" y="251"/>
                      <a:pt x="141" y="251"/>
                    </a:cubicBezTo>
                    <a:cubicBezTo>
                      <a:pt x="136" y="251"/>
                      <a:pt x="130" y="251"/>
                      <a:pt x="124" y="250"/>
                    </a:cubicBezTo>
                    <a:lnTo>
                      <a:pt x="126" y="249"/>
                    </a:lnTo>
                    <a:cubicBezTo>
                      <a:pt x="121" y="257"/>
                      <a:pt x="116" y="264"/>
                      <a:pt x="111" y="272"/>
                    </a:cubicBezTo>
                    <a:lnTo>
                      <a:pt x="109" y="269"/>
                    </a:lnTo>
                    <a:lnTo>
                      <a:pt x="109" y="269"/>
                    </a:lnTo>
                    <a:lnTo>
                      <a:pt x="109" y="272"/>
                    </a:lnTo>
                    <a:cubicBezTo>
                      <a:pt x="95" y="267"/>
                      <a:pt x="81" y="261"/>
                      <a:pt x="67" y="256"/>
                    </a:cubicBezTo>
                    <a:lnTo>
                      <a:pt x="70" y="253"/>
                    </a:lnTo>
                    <a:lnTo>
                      <a:pt x="70" y="254"/>
                    </a:lnTo>
                    <a:lnTo>
                      <a:pt x="66" y="255"/>
                    </a:lnTo>
                    <a:cubicBezTo>
                      <a:pt x="68" y="245"/>
                      <a:pt x="69" y="236"/>
                      <a:pt x="71" y="227"/>
                    </a:cubicBezTo>
                    <a:lnTo>
                      <a:pt x="71" y="229"/>
                    </a:lnTo>
                    <a:cubicBezTo>
                      <a:pt x="63" y="223"/>
                      <a:pt x="55" y="216"/>
                      <a:pt x="49" y="208"/>
                    </a:cubicBezTo>
                    <a:lnTo>
                      <a:pt x="51" y="208"/>
                    </a:lnTo>
                    <a:cubicBezTo>
                      <a:pt x="42" y="210"/>
                      <a:pt x="33" y="212"/>
                      <a:pt x="24" y="214"/>
                    </a:cubicBezTo>
                    <a:lnTo>
                      <a:pt x="24" y="210"/>
                    </a:lnTo>
                    <a:lnTo>
                      <a:pt x="25" y="211"/>
                    </a:lnTo>
                    <a:lnTo>
                      <a:pt x="23" y="213"/>
                    </a:lnTo>
                    <a:cubicBezTo>
                      <a:pt x="17" y="199"/>
                      <a:pt x="11" y="185"/>
                      <a:pt x="5" y="172"/>
                    </a:cubicBezTo>
                    <a:lnTo>
                      <a:pt x="8" y="172"/>
                    </a:lnTo>
                    <a:lnTo>
                      <a:pt x="8" y="173"/>
                    </a:lnTo>
                    <a:lnTo>
                      <a:pt x="5" y="171"/>
                    </a:lnTo>
                    <a:cubicBezTo>
                      <a:pt x="12" y="165"/>
                      <a:pt x="20" y="160"/>
                      <a:pt x="27" y="154"/>
                    </a:cubicBezTo>
                    <a:lnTo>
                      <a:pt x="26" y="156"/>
                    </a:lnTo>
                    <a:cubicBezTo>
                      <a:pt x="25" y="146"/>
                      <a:pt x="24" y="135"/>
                      <a:pt x="26" y="125"/>
                    </a:cubicBezTo>
                    <a:lnTo>
                      <a:pt x="26" y="127"/>
                    </a:lnTo>
                    <a:cubicBezTo>
                      <a:pt x="19" y="122"/>
                      <a:pt x="11" y="116"/>
                      <a:pt x="3" y="111"/>
                    </a:cubicBezTo>
                    <a:lnTo>
                      <a:pt x="6" y="109"/>
                    </a:lnTo>
                    <a:lnTo>
                      <a:pt x="7" y="111"/>
                    </a:lnTo>
                    <a:lnTo>
                      <a:pt x="3" y="111"/>
                    </a:lnTo>
                    <a:cubicBezTo>
                      <a:pt x="9" y="96"/>
                      <a:pt x="14" y="82"/>
                      <a:pt x="19" y="68"/>
                    </a:cubicBezTo>
                    <a:lnTo>
                      <a:pt x="22" y="71"/>
                    </a:lnTo>
                    <a:lnTo>
                      <a:pt x="21" y="72"/>
                    </a:lnTo>
                    <a:lnTo>
                      <a:pt x="20" y="68"/>
                    </a:lnTo>
                    <a:cubicBezTo>
                      <a:pt x="29" y="70"/>
                      <a:pt x="39" y="71"/>
                      <a:pt x="48" y="72"/>
                    </a:cubicBezTo>
                    <a:lnTo>
                      <a:pt x="46" y="73"/>
                    </a:lnTo>
                    <a:cubicBezTo>
                      <a:pt x="52" y="64"/>
                      <a:pt x="59" y="57"/>
                      <a:pt x="67" y="50"/>
                    </a:cubicBezTo>
                    <a:lnTo>
                      <a:pt x="67" y="52"/>
                    </a:lnTo>
                    <a:cubicBezTo>
                      <a:pt x="65" y="43"/>
                      <a:pt x="63" y="34"/>
                      <a:pt x="61" y="25"/>
                    </a:cubicBezTo>
                    <a:lnTo>
                      <a:pt x="65" y="25"/>
                    </a:lnTo>
                    <a:lnTo>
                      <a:pt x="64" y="27"/>
                    </a:lnTo>
                    <a:lnTo>
                      <a:pt x="62" y="24"/>
                    </a:lnTo>
                    <a:cubicBezTo>
                      <a:pt x="76" y="18"/>
                      <a:pt x="89" y="12"/>
                      <a:pt x="103" y="6"/>
                    </a:cubicBezTo>
                    <a:lnTo>
                      <a:pt x="103" y="9"/>
                    </a:lnTo>
                    <a:lnTo>
                      <a:pt x="101" y="9"/>
                    </a:lnTo>
                    <a:lnTo>
                      <a:pt x="103" y="6"/>
                    </a:lnTo>
                    <a:cubicBezTo>
                      <a:pt x="109" y="14"/>
                      <a:pt x="114" y="21"/>
                      <a:pt x="119" y="28"/>
                    </a:cubicBezTo>
                    <a:lnTo>
                      <a:pt x="119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18" y="29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20" y="28"/>
                    </a:lnTo>
                    <a:lnTo>
                      <a:pt x="119" y="28"/>
                    </a:lnTo>
                    <a:cubicBezTo>
                      <a:pt x="130" y="26"/>
                      <a:pt x="140" y="26"/>
                      <a:pt x="149" y="27"/>
                    </a:cubicBezTo>
                    <a:lnTo>
                      <a:pt x="148" y="28"/>
                    </a:lnTo>
                    <a:cubicBezTo>
                      <a:pt x="153" y="20"/>
                      <a:pt x="158" y="12"/>
                      <a:pt x="164" y="4"/>
                    </a:cubicBezTo>
                    <a:lnTo>
                      <a:pt x="165" y="7"/>
                    </a:lnTo>
                    <a:lnTo>
                      <a:pt x="164" y="7"/>
                    </a:lnTo>
                    <a:lnTo>
                      <a:pt x="164" y="4"/>
                    </a:lnTo>
                    <a:cubicBezTo>
                      <a:pt x="179" y="10"/>
                      <a:pt x="192" y="15"/>
                      <a:pt x="206" y="21"/>
                    </a:cubicBezTo>
                    <a:lnTo>
                      <a:pt x="204" y="23"/>
                    </a:lnTo>
                    <a:lnTo>
                      <a:pt x="203" y="21"/>
                    </a:lnTo>
                    <a:lnTo>
                      <a:pt x="206" y="21"/>
                    </a:lnTo>
                    <a:cubicBezTo>
                      <a:pt x="205" y="31"/>
                      <a:pt x="203" y="40"/>
                      <a:pt x="202" y="48"/>
                    </a:cubicBezTo>
                    <a:lnTo>
                      <a:pt x="201" y="47"/>
                    </a:lnTo>
                    <a:cubicBezTo>
                      <a:pt x="210" y="53"/>
                      <a:pt x="218" y="61"/>
                      <a:pt x="224" y="68"/>
                    </a:cubicBezTo>
                    <a:lnTo>
                      <a:pt x="222" y="68"/>
                    </a:lnTo>
                    <a:cubicBezTo>
                      <a:pt x="232" y="66"/>
                      <a:pt x="241" y="64"/>
                      <a:pt x="250" y="62"/>
                    </a:cubicBezTo>
                    <a:lnTo>
                      <a:pt x="249" y="65"/>
                    </a:lnTo>
                    <a:lnTo>
                      <a:pt x="248" y="64"/>
                    </a:lnTo>
                    <a:lnTo>
                      <a:pt x="250" y="62"/>
                    </a:lnTo>
                    <a:cubicBezTo>
                      <a:pt x="257" y="77"/>
                      <a:pt x="263" y="91"/>
                      <a:pt x="268" y="104"/>
                    </a:cubicBezTo>
                    <a:lnTo>
                      <a:pt x="266" y="104"/>
                    </a:lnTo>
                    <a:lnTo>
                      <a:pt x="266" y="102"/>
                    </a:lnTo>
                    <a:lnTo>
                      <a:pt x="268" y="104"/>
                    </a:lnTo>
                    <a:cubicBezTo>
                      <a:pt x="260" y="110"/>
                      <a:pt x="253" y="115"/>
                      <a:pt x="246" y="121"/>
                    </a:cubicBezTo>
                    <a:lnTo>
                      <a:pt x="246" y="119"/>
                    </a:lnTo>
                    <a:cubicBezTo>
                      <a:pt x="248" y="131"/>
                      <a:pt x="248" y="141"/>
                      <a:pt x="247" y="150"/>
                    </a:cubicBezTo>
                    <a:lnTo>
                      <a:pt x="247" y="149"/>
                    </a:lnTo>
                    <a:cubicBezTo>
                      <a:pt x="255" y="155"/>
                      <a:pt x="263" y="160"/>
                      <a:pt x="270" y="165"/>
                    </a:cubicBezTo>
                    <a:lnTo>
                      <a:pt x="268" y="166"/>
                    </a:lnTo>
                    <a:lnTo>
                      <a:pt x="268" y="165"/>
                    </a:lnTo>
                    <a:lnTo>
                      <a:pt x="270" y="165"/>
                    </a:lnTo>
                    <a:cubicBezTo>
                      <a:pt x="264" y="181"/>
                      <a:pt x="258" y="194"/>
                      <a:pt x="254" y="207"/>
                    </a:cubicBezTo>
                    <a:lnTo>
                      <a:pt x="252" y="205"/>
                    </a:lnTo>
                    <a:lnTo>
                      <a:pt x="253" y="205"/>
                    </a:lnTo>
                    <a:lnTo>
                      <a:pt x="254" y="207"/>
                    </a:lnTo>
                    <a:cubicBezTo>
                      <a:pt x="243" y="205"/>
                      <a:pt x="234" y="204"/>
                      <a:pt x="226" y="203"/>
                    </a:cubicBezTo>
                    <a:lnTo>
                      <a:pt x="227" y="202"/>
                    </a:lnTo>
                    <a:cubicBezTo>
                      <a:pt x="220" y="212"/>
                      <a:pt x="213" y="219"/>
                      <a:pt x="206" y="224"/>
                    </a:cubicBezTo>
                    <a:lnTo>
                      <a:pt x="206" y="224"/>
                    </a:lnTo>
                    <a:cubicBezTo>
                      <a:pt x="209" y="235"/>
                      <a:pt x="210" y="243"/>
                      <a:pt x="212" y="251"/>
                    </a:cubicBezTo>
                    <a:lnTo>
                      <a:pt x="210" y="251"/>
                    </a:lnTo>
                    <a:lnTo>
                      <a:pt x="211" y="250"/>
                    </a:lnTo>
                    <a:lnTo>
                      <a:pt x="212" y="251"/>
                    </a:lnTo>
                    <a:cubicBezTo>
                      <a:pt x="194" y="259"/>
                      <a:pt x="181" y="265"/>
                      <a:pt x="170" y="269"/>
                    </a:cubicBezTo>
                    <a:lnTo>
                      <a:pt x="170" y="268"/>
                    </a:lnTo>
                    <a:lnTo>
                      <a:pt x="171" y="268"/>
                    </a:lnTo>
                    <a:lnTo>
                      <a:pt x="170" y="269"/>
                    </a:lnTo>
                    <a:cubicBezTo>
                      <a:pt x="160" y="255"/>
                      <a:pt x="156" y="250"/>
                      <a:pt x="154" y="247"/>
                    </a:cubicBezTo>
                    <a:cubicBezTo>
                      <a:pt x="154" y="247"/>
                      <a:pt x="156" y="249"/>
                      <a:pt x="158" y="252"/>
                    </a:cubicBezTo>
                    <a:cubicBezTo>
                      <a:pt x="161" y="256"/>
                      <a:pt x="166" y="261"/>
                      <a:pt x="171" y="269"/>
                    </a:cubicBezTo>
                    <a:lnTo>
                      <a:pt x="172" y="269"/>
                    </a:lnTo>
                    <a:lnTo>
                      <a:pt x="171" y="269"/>
                    </a:lnTo>
                    <a:lnTo>
                      <a:pt x="170" y="269"/>
                    </a:lnTo>
                    <a:lnTo>
                      <a:pt x="169" y="269"/>
                    </a:lnTo>
                    <a:lnTo>
                      <a:pt x="170" y="268"/>
                    </a:lnTo>
                    <a:cubicBezTo>
                      <a:pt x="180" y="264"/>
                      <a:pt x="193" y="258"/>
                      <a:pt x="211" y="249"/>
                    </a:cubicBezTo>
                    <a:lnTo>
                      <a:pt x="213" y="249"/>
                    </a:lnTo>
                    <a:lnTo>
                      <a:pt x="212" y="250"/>
                    </a:lnTo>
                    <a:lnTo>
                      <a:pt x="212" y="251"/>
                    </a:lnTo>
                    <a:lnTo>
                      <a:pt x="211" y="253"/>
                    </a:lnTo>
                    <a:lnTo>
                      <a:pt x="210" y="251"/>
                    </a:lnTo>
                    <a:cubicBezTo>
                      <a:pt x="209" y="243"/>
                      <a:pt x="207" y="235"/>
                      <a:pt x="205" y="224"/>
                    </a:cubicBezTo>
                    <a:lnTo>
                      <a:pt x="205" y="223"/>
                    </a:lnTo>
                    <a:lnTo>
                      <a:pt x="205" y="223"/>
                    </a:lnTo>
                    <a:cubicBezTo>
                      <a:pt x="212" y="218"/>
                      <a:pt x="218" y="211"/>
                      <a:pt x="225" y="201"/>
                    </a:cubicBezTo>
                    <a:lnTo>
                      <a:pt x="226" y="201"/>
                    </a:lnTo>
                    <a:lnTo>
                      <a:pt x="226" y="201"/>
                    </a:lnTo>
                    <a:cubicBezTo>
                      <a:pt x="234" y="202"/>
                      <a:pt x="243" y="203"/>
                      <a:pt x="254" y="205"/>
                    </a:cubicBezTo>
                    <a:lnTo>
                      <a:pt x="257" y="205"/>
                    </a:lnTo>
                    <a:lnTo>
                      <a:pt x="254" y="207"/>
                    </a:lnTo>
                    <a:lnTo>
                      <a:pt x="253" y="207"/>
                    </a:lnTo>
                    <a:lnTo>
                      <a:pt x="251" y="209"/>
                    </a:lnTo>
                    <a:lnTo>
                      <a:pt x="252" y="206"/>
                    </a:lnTo>
                    <a:cubicBezTo>
                      <a:pt x="257" y="193"/>
                      <a:pt x="262" y="180"/>
                      <a:pt x="268" y="164"/>
                    </a:cubicBezTo>
                    <a:lnTo>
                      <a:pt x="269" y="161"/>
                    </a:lnTo>
                    <a:lnTo>
                      <a:pt x="270" y="164"/>
                    </a:lnTo>
                    <a:lnTo>
                      <a:pt x="270" y="165"/>
                    </a:lnTo>
                    <a:lnTo>
                      <a:pt x="271" y="168"/>
                    </a:lnTo>
                    <a:lnTo>
                      <a:pt x="269" y="167"/>
                    </a:lnTo>
                    <a:cubicBezTo>
                      <a:pt x="261" y="162"/>
                      <a:pt x="254" y="157"/>
                      <a:pt x="245" y="151"/>
                    </a:cubicBezTo>
                    <a:lnTo>
                      <a:pt x="245" y="151"/>
                    </a:lnTo>
                    <a:lnTo>
                      <a:pt x="245" y="150"/>
                    </a:lnTo>
                    <a:cubicBezTo>
                      <a:pt x="246" y="141"/>
                      <a:pt x="246" y="131"/>
                      <a:pt x="244" y="120"/>
                    </a:cubicBezTo>
                    <a:lnTo>
                      <a:pt x="244" y="119"/>
                    </a:lnTo>
                    <a:lnTo>
                      <a:pt x="244" y="119"/>
                    </a:lnTo>
                    <a:cubicBezTo>
                      <a:pt x="251" y="113"/>
                      <a:pt x="258" y="108"/>
                      <a:pt x="267" y="102"/>
                    </a:cubicBezTo>
                    <a:lnTo>
                      <a:pt x="270" y="99"/>
                    </a:lnTo>
                    <a:lnTo>
                      <a:pt x="269" y="103"/>
                    </a:lnTo>
                    <a:lnTo>
                      <a:pt x="268" y="105"/>
                    </a:lnTo>
                    <a:lnTo>
                      <a:pt x="267" y="108"/>
                    </a:lnTo>
                    <a:lnTo>
                      <a:pt x="266" y="105"/>
                    </a:lnTo>
                    <a:cubicBezTo>
                      <a:pt x="260" y="92"/>
                      <a:pt x="254" y="79"/>
                      <a:pt x="247" y="64"/>
                    </a:cubicBezTo>
                    <a:lnTo>
                      <a:pt x="246" y="60"/>
                    </a:lnTo>
                    <a:lnTo>
                      <a:pt x="249" y="62"/>
                    </a:lnTo>
                    <a:lnTo>
                      <a:pt x="251" y="63"/>
                    </a:lnTo>
                    <a:lnTo>
                      <a:pt x="254" y="64"/>
                    </a:lnTo>
                    <a:lnTo>
                      <a:pt x="250" y="65"/>
                    </a:lnTo>
                    <a:cubicBezTo>
                      <a:pt x="242" y="67"/>
                      <a:pt x="233" y="69"/>
                      <a:pt x="223" y="71"/>
                    </a:cubicBezTo>
                    <a:lnTo>
                      <a:pt x="222" y="71"/>
                    </a:lnTo>
                    <a:lnTo>
                      <a:pt x="222" y="70"/>
                    </a:lnTo>
                    <a:cubicBezTo>
                      <a:pt x="215" y="63"/>
                      <a:pt x="208" y="56"/>
                      <a:pt x="200" y="49"/>
                    </a:cubicBezTo>
                    <a:lnTo>
                      <a:pt x="199" y="49"/>
                    </a:lnTo>
                    <a:lnTo>
                      <a:pt x="199" y="48"/>
                    </a:lnTo>
                    <a:cubicBezTo>
                      <a:pt x="200" y="39"/>
                      <a:pt x="201" y="30"/>
                      <a:pt x="203" y="20"/>
                    </a:cubicBezTo>
                    <a:lnTo>
                      <a:pt x="204" y="16"/>
                    </a:lnTo>
                    <a:lnTo>
                      <a:pt x="206" y="20"/>
                    </a:lnTo>
                    <a:lnTo>
                      <a:pt x="207" y="21"/>
                    </a:lnTo>
                    <a:lnTo>
                      <a:pt x="209" y="25"/>
                    </a:lnTo>
                    <a:lnTo>
                      <a:pt x="205" y="23"/>
                    </a:lnTo>
                    <a:cubicBezTo>
                      <a:pt x="191" y="18"/>
                      <a:pt x="177" y="13"/>
                      <a:pt x="163" y="7"/>
                    </a:cubicBezTo>
                    <a:lnTo>
                      <a:pt x="158" y="6"/>
                    </a:lnTo>
                    <a:lnTo>
                      <a:pt x="163" y="4"/>
                    </a:lnTo>
                    <a:lnTo>
                      <a:pt x="164" y="4"/>
                    </a:lnTo>
                    <a:lnTo>
                      <a:pt x="169" y="2"/>
                    </a:lnTo>
                    <a:lnTo>
                      <a:pt x="166" y="6"/>
                    </a:lnTo>
                    <a:cubicBezTo>
                      <a:pt x="161" y="14"/>
                      <a:pt x="156" y="21"/>
                      <a:pt x="151" y="29"/>
                    </a:cubicBezTo>
                    <a:lnTo>
                      <a:pt x="150" y="30"/>
                    </a:lnTo>
                    <a:lnTo>
                      <a:pt x="149" y="30"/>
                    </a:lnTo>
                    <a:cubicBezTo>
                      <a:pt x="139" y="29"/>
                      <a:pt x="130" y="29"/>
                      <a:pt x="120" y="31"/>
                    </a:cubicBez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0"/>
                    </a:lnTo>
                    <a:lnTo>
                      <a:pt x="119" y="30"/>
                    </a:lnTo>
                    <a:lnTo>
                      <a:pt x="120" y="28"/>
                    </a:lnTo>
                    <a:cubicBezTo>
                      <a:pt x="120" y="27"/>
                      <a:pt x="120" y="27"/>
                      <a:pt x="120" y="27"/>
                    </a:cubicBezTo>
                    <a:lnTo>
                      <a:pt x="120" y="27"/>
                    </a:lnTo>
                    <a:lnTo>
                      <a:pt x="120" y="28"/>
                    </a:lnTo>
                    <a:lnTo>
                      <a:pt x="120" y="28"/>
                    </a:lnTo>
                    <a:lnTo>
                      <a:pt x="121" y="30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9" y="31"/>
                    </a:lnTo>
                    <a:lnTo>
                      <a:pt x="118" y="31"/>
                    </a:lnTo>
                    <a:lnTo>
                      <a:pt x="117" y="30"/>
                    </a:lnTo>
                    <a:lnTo>
                      <a:pt x="117" y="30"/>
                    </a:lnTo>
                    <a:lnTo>
                      <a:pt x="117" y="30"/>
                    </a:lnTo>
                    <a:cubicBezTo>
                      <a:pt x="111" y="23"/>
                      <a:pt x="106" y="15"/>
                      <a:pt x="100" y="8"/>
                    </a:cubicBezTo>
                    <a:lnTo>
                      <a:pt x="97" y="4"/>
                    </a:lnTo>
                    <a:lnTo>
                      <a:pt x="102" y="5"/>
                    </a:lnTo>
                    <a:lnTo>
                      <a:pt x="104" y="5"/>
                    </a:lnTo>
                    <a:lnTo>
                      <a:pt x="109" y="7"/>
                    </a:lnTo>
                    <a:lnTo>
                      <a:pt x="104" y="9"/>
                    </a:lnTo>
                    <a:cubicBezTo>
                      <a:pt x="91" y="15"/>
                      <a:pt x="77" y="21"/>
                      <a:pt x="63" y="27"/>
                    </a:cubicBezTo>
                    <a:lnTo>
                      <a:pt x="58" y="29"/>
                    </a:lnTo>
                    <a:lnTo>
                      <a:pt x="61" y="25"/>
                    </a:lnTo>
                    <a:lnTo>
                      <a:pt x="62" y="23"/>
                    </a:lnTo>
                    <a:lnTo>
                      <a:pt x="64" y="18"/>
                    </a:lnTo>
                    <a:lnTo>
                      <a:pt x="65" y="23"/>
                    </a:lnTo>
                    <a:cubicBezTo>
                      <a:pt x="67" y="32"/>
                      <a:pt x="68" y="42"/>
                      <a:pt x="70" y="51"/>
                    </a:cubicBezTo>
                    <a:lnTo>
                      <a:pt x="70" y="52"/>
                    </a:lnTo>
                    <a:lnTo>
                      <a:pt x="70" y="53"/>
                    </a:lnTo>
                    <a:cubicBezTo>
                      <a:pt x="62" y="59"/>
                      <a:pt x="55" y="66"/>
                      <a:pt x="49" y="75"/>
                    </a:cubicBezTo>
                    <a:lnTo>
                      <a:pt x="48" y="76"/>
                    </a:lnTo>
                    <a:lnTo>
                      <a:pt x="47" y="75"/>
                    </a:lnTo>
                    <a:cubicBezTo>
                      <a:pt x="38" y="74"/>
                      <a:pt x="29" y="73"/>
                      <a:pt x="19" y="71"/>
                    </a:cubicBezTo>
                    <a:lnTo>
                      <a:pt x="14" y="71"/>
                    </a:lnTo>
                    <a:lnTo>
                      <a:pt x="19" y="68"/>
                    </a:lnTo>
                    <a:lnTo>
                      <a:pt x="20" y="67"/>
                    </a:lnTo>
                    <a:lnTo>
                      <a:pt x="25" y="64"/>
                    </a:lnTo>
                    <a:lnTo>
                      <a:pt x="23" y="69"/>
                    </a:lnTo>
                    <a:cubicBezTo>
                      <a:pt x="17" y="83"/>
                      <a:pt x="12" y="97"/>
                      <a:pt x="6" y="111"/>
                    </a:cubicBezTo>
                    <a:lnTo>
                      <a:pt x="5" y="116"/>
                    </a:lnTo>
                    <a:lnTo>
                      <a:pt x="3" y="111"/>
                    </a:lnTo>
                    <a:lnTo>
                      <a:pt x="2" y="110"/>
                    </a:lnTo>
                    <a:lnTo>
                      <a:pt x="1" y="105"/>
                    </a:lnTo>
                    <a:lnTo>
                      <a:pt x="5" y="108"/>
                    </a:lnTo>
                    <a:cubicBezTo>
                      <a:pt x="13" y="113"/>
                      <a:pt x="21" y="118"/>
                      <a:pt x="29" y="123"/>
                    </a:cubicBezTo>
                    <a:lnTo>
                      <a:pt x="30" y="124"/>
                    </a:lnTo>
                    <a:lnTo>
                      <a:pt x="29" y="125"/>
                    </a:lnTo>
                    <a:cubicBezTo>
                      <a:pt x="28" y="135"/>
                      <a:pt x="28" y="145"/>
                      <a:pt x="30" y="155"/>
                    </a:cubicBezTo>
                    <a:lnTo>
                      <a:pt x="30" y="156"/>
                    </a:lnTo>
                    <a:lnTo>
                      <a:pt x="29" y="157"/>
                    </a:lnTo>
                    <a:cubicBezTo>
                      <a:pt x="22" y="163"/>
                      <a:pt x="15" y="168"/>
                      <a:pt x="7" y="174"/>
                    </a:cubicBezTo>
                    <a:lnTo>
                      <a:pt x="3" y="177"/>
                    </a:lnTo>
                    <a:lnTo>
                      <a:pt x="4" y="172"/>
                    </a:lnTo>
                    <a:lnTo>
                      <a:pt x="4" y="170"/>
                    </a:lnTo>
                    <a:lnTo>
                      <a:pt x="6" y="165"/>
                    </a:lnTo>
                    <a:lnTo>
                      <a:pt x="8" y="170"/>
                    </a:lnTo>
                    <a:cubicBezTo>
                      <a:pt x="14" y="184"/>
                      <a:pt x="20" y="197"/>
                      <a:pt x="26" y="211"/>
                    </a:cubicBezTo>
                    <a:lnTo>
                      <a:pt x="29" y="216"/>
                    </a:lnTo>
                    <a:lnTo>
                      <a:pt x="24" y="214"/>
                    </a:lnTo>
                    <a:lnTo>
                      <a:pt x="22" y="213"/>
                    </a:lnTo>
                    <a:lnTo>
                      <a:pt x="18" y="211"/>
                    </a:lnTo>
                    <a:lnTo>
                      <a:pt x="23" y="209"/>
                    </a:lnTo>
                    <a:cubicBezTo>
                      <a:pt x="32" y="208"/>
                      <a:pt x="41" y="206"/>
                      <a:pt x="50" y="204"/>
                    </a:cubicBezTo>
                    <a:lnTo>
                      <a:pt x="52" y="204"/>
                    </a:lnTo>
                    <a:lnTo>
                      <a:pt x="52" y="205"/>
                    </a:lnTo>
                    <a:cubicBezTo>
                      <a:pt x="58" y="213"/>
                      <a:pt x="66" y="220"/>
                      <a:pt x="74" y="225"/>
                    </a:cubicBezTo>
                    <a:lnTo>
                      <a:pt x="75" y="226"/>
                    </a:lnTo>
                    <a:lnTo>
                      <a:pt x="75" y="227"/>
                    </a:lnTo>
                    <a:cubicBezTo>
                      <a:pt x="73" y="236"/>
                      <a:pt x="72" y="246"/>
                      <a:pt x="70" y="255"/>
                    </a:cubicBezTo>
                    <a:lnTo>
                      <a:pt x="70" y="260"/>
                    </a:lnTo>
                    <a:lnTo>
                      <a:pt x="67" y="255"/>
                    </a:lnTo>
                    <a:lnTo>
                      <a:pt x="66" y="255"/>
                    </a:lnTo>
                    <a:lnTo>
                      <a:pt x="63" y="250"/>
                    </a:lnTo>
                    <a:lnTo>
                      <a:pt x="69" y="252"/>
                    </a:lnTo>
                    <a:cubicBezTo>
                      <a:pt x="83" y="257"/>
                      <a:pt x="97" y="263"/>
                      <a:pt x="111" y="268"/>
                    </a:cubicBezTo>
                    <a:lnTo>
                      <a:pt x="116" y="270"/>
                    </a:lnTo>
                    <a:lnTo>
                      <a:pt x="111" y="272"/>
                    </a:lnTo>
                    <a:lnTo>
                      <a:pt x="110" y="272"/>
                    </a:lnTo>
                    <a:lnTo>
                      <a:pt x="104" y="274"/>
                    </a:lnTo>
                    <a:lnTo>
                      <a:pt x="108" y="269"/>
                    </a:lnTo>
                    <a:cubicBezTo>
                      <a:pt x="113" y="262"/>
                      <a:pt x="118" y="254"/>
                      <a:pt x="123" y="246"/>
                    </a:cubicBezTo>
                    <a:lnTo>
                      <a:pt x="124" y="245"/>
                    </a:lnTo>
                    <a:lnTo>
                      <a:pt x="125" y="246"/>
                    </a:lnTo>
                    <a:cubicBezTo>
                      <a:pt x="130" y="246"/>
                      <a:pt x="136" y="246"/>
                      <a:pt x="141" y="246"/>
                    </a:cubicBezTo>
                    <a:cubicBezTo>
                      <a:pt x="144" y="246"/>
                      <a:pt x="147" y="246"/>
                      <a:pt x="150" y="246"/>
                    </a:cubicBezTo>
                    <a:lnTo>
                      <a:pt x="154" y="245"/>
                    </a:lnTo>
                    <a:lnTo>
                      <a:pt x="154" y="245"/>
                    </a:lnTo>
                    <a:lnTo>
                      <a:pt x="155" y="245"/>
                    </a:lnTo>
                    <a:lnTo>
                      <a:pt x="155" y="245"/>
                    </a:lnTo>
                    <a:cubicBezTo>
                      <a:pt x="156" y="245"/>
                      <a:pt x="157" y="248"/>
                      <a:pt x="156" y="248"/>
                    </a:cubicBezTo>
                    <a:lnTo>
                      <a:pt x="156" y="248"/>
                    </a:lnTo>
                    <a:lnTo>
                      <a:pt x="156" y="248"/>
                    </a:lnTo>
                    <a:lnTo>
                      <a:pt x="155" y="249"/>
                    </a:lnTo>
                    <a:cubicBezTo>
                      <a:pt x="154" y="249"/>
                      <a:pt x="153" y="250"/>
                      <a:pt x="153" y="250"/>
                    </a:cubicBezTo>
                    <a:lnTo>
                      <a:pt x="151" y="250"/>
                    </a:lnTo>
                    <a:cubicBezTo>
                      <a:pt x="142" y="251"/>
                      <a:pt x="133" y="251"/>
                      <a:pt x="125" y="250"/>
                    </a:cubicBezTo>
                    <a:lnTo>
                      <a:pt x="118" y="250"/>
                    </a:lnTo>
                    <a:lnTo>
                      <a:pt x="124" y="247"/>
                    </a:lnTo>
                    <a:lnTo>
                      <a:pt x="125" y="246"/>
                    </a:lnTo>
                    <a:lnTo>
                      <a:pt x="131" y="243"/>
                    </a:lnTo>
                    <a:lnTo>
                      <a:pt x="127" y="249"/>
                    </a:lnTo>
                    <a:cubicBezTo>
                      <a:pt x="122" y="257"/>
                      <a:pt x="117" y="265"/>
                      <a:pt x="112" y="273"/>
                    </a:cubicBezTo>
                    <a:lnTo>
                      <a:pt x="111" y="274"/>
                    </a:lnTo>
                    <a:lnTo>
                      <a:pt x="109" y="273"/>
                    </a:lnTo>
                    <a:cubicBezTo>
                      <a:pt x="95" y="268"/>
                      <a:pt x="80" y="262"/>
                      <a:pt x="66" y="257"/>
                    </a:cubicBezTo>
                    <a:lnTo>
                      <a:pt x="65" y="256"/>
                    </a:lnTo>
                    <a:lnTo>
                      <a:pt x="65" y="255"/>
                    </a:lnTo>
                    <a:cubicBezTo>
                      <a:pt x="66" y="245"/>
                      <a:pt x="68" y="236"/>
                      <a:pt x="69" y="227"/>
                    </a:cubicBezTo>
                    <a:lnTo>
                      <a:pt x="70" y="220"/>
                    </a:lnTo>
                    <a:lnTo>
                      <a:pt x="73" y="227"/>
                    </a:lnTo>
                    <a:lnTo>
                      <a:pt x="73" y="227"/>
                    </a:lnTo>
                    <a:lnTo>
                      <a:pt x="76" y="234"/>
                    </a:lnTo>
                    <a:lnTo>
                      <a:pt x="70" y="230"/>
                    </a:lnTo>
                    <a:cubicBezTo>
                      <a:pt x="62" y="224"/>
                      <a:pt x="54" y="216"/>
                      <a:pt x="48" y="209"/>
                    </a:cubicBezTo>
                    <a:lnTo>
                      <a:pt x="44" y="204"/>
                    </a:lnTo>
                    <a:lnTo>
                      <a:pt x="50" y="206"/>
                    </a:lnTo>
                    <a:lnTo>
                      <a:pt x="51" y="206"/>
                    </a:lnTo>
                    <a:lnTo>
                      <a:pt x="58" y="209"/>
                    </a:lnTo>
                    <a:lnTo>
                      <a:pt x="51" y="210"/>
                    </a:lnTo>
                    <a:cubicBezTo>
                      <a:pt x="41" y="212"/>
                      <a:pt x="32" y="214"/>
                      <a:pt x="23" y="215"/>
                    </a:cubicBezTo>
                    <a:lnTo>
                      <a:pt x="22" y="216"/>
                    </a:lnTo>
                    <a:lnTo>
                      <a:pt x="21" y="214"/>
                    </a:lnTo>
                    <a:cubicBezTo>
                      <a:pt x="15" y="200"/>
                      <a:pt x="8" y="185"/>
                      <a:pt x="2" y="172"/>
                    </a:cubicBezTo>
                    <a:lnTo>
                      <a:pt x="2" y="170"/>
                    </a:lnTo>
                    <a:lnTo>
                      <a:pt x="3" y="169"/>
                    </a:lnTo>
                    <a:cubicBezTo>
                      <a:pt x="11" y="163"/>
                      <a:pt x="18" y="158"/>
                      <a:pt x="25" y="152"/>
                    </a:cubicBezTo>
                    <a:lnTo>
                      <a:pt x="31" y="148"/>
                    </a:lnTo>
                    <a:lnTo>
                      <a:pt x="28" y="155"/>
                    </a:lnTo>
                    <a:lnTo>
                      <a:pt x="28" y="156"/>
                    </a:lnTo>
                    <a:lnTo>
                      <a:pt x="25" y="162"/>
                    </a:lnTo>
                    <a:lnTo>
                      <a:pt x="24" y="155"/>
                    </a:lnTo>
                    <a:cubicBezTo>
                      <a:pt x="22" y="145"/>
                      <a:pt x="22" y="134"/>
                      <a:pt x="23" y="125"/>
                    </a:cubicBezTo>
                    <a:lnTo>
                      <a:pt x="24" y="118"/>
                    </a:lnTo>
                    <a:lnTo>
                      <a:pt x="27" y="125"/>
                    </a:lnTo>
                    <a:lnTo>
                      <a:pt x="28" y="126"/>
                    </a:lnTo>
                    <a:lnTo>
                      <a:pt x="30" y="132"/>
                    </a:lnTo>
                    <a:lnTo>
                      <a:pt x="25" y="128"/>
                    </a:lnTo>
                    <a:cubicBezTo>
                      <a:pt x="17" y="123"/>
                      <a:pt x="9" y="117"/>
                      <a:pt x="1" y="112"/>
                    </a:cubicBezTo>
                    <a:lnTo>
                      <a:pt x="0" y="112"/>
                    </a:lnTo>
                    <a:lnTo>
                      <a:pt x="1" y="110"/>
                    </a:lnTo>
                    <a:cubicBezTo>
                      <a:pt x="6" y="95"/>
                      <a:pt x="12" y="80"/>
                      <a:pt x="18" y="66"/>
                    </a:cubicBezTo>
                    <a:lnTo>
                      <a:pt x="18" y="65"/>
                    </a:lnTo>
                    <a:lnTo>
                      <a:pt x="20" y="65"/>
                    </a:lnTo>
                    <a:cubicBezTo>
                      <a:pt x="29" y="66"/>
                      <a:pt x="39" y="68"/>
                      <a:pt x="48" y="69"/>
                    </a:cubicBezTo>
                    <a:lnTo>
                      <a:pt x="54" y="70"/>
                    </a:lnTo>
                    <a:lnTo>
                      <a:pt x="48" y="73"/>
                    </a:lnTo>
                    <a:lnTo>
                      <a:pt x="47" y="73"/>
                    </a:lnTo>
                    <a:lnTo>
                      <a:pt x="41" y="76"/>
                    </a:lnTo>
                    <a:lnTo>
                      <a:pt x="44" y="70"/>
                    </a:lnTo>
                    <a:cubicBezTo>
                      <a:pt x="51" y="62"/>
                      <a:pt x="58" y="54"/>
                      <a:pt x="65" y="48"/>
                    </a:cubicBezTo>
                    <a:lnTo>
                      <a:pt x="70" y="4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5" y="58"/>
                    </a:lnTo>
                    <a:lnTo>
                      <a:pt x="64" y="51"/>
                    </a:lnTo>
                    <a:cubicBezTo>
                      <a:pt x="62" y="42"/>
                      <a:pt x="60" y="32"/>
                      <a:pt x="59" y="24"/>
                    </a:cubicBezTo>
                    <a:lnTo>
                      <a:pt x="58" y="22"/>
                    </a:lnTo>
                    <a:lnTo>
                      <a:pt x="60" y="22"/>
                    </a:lnTo>
                    <a:cubicBezTo>
                      <a:pt x="75" y="15"/>
                      <a:pt x="90" y="8"/>
                      <a:pt x="103" y="2"/>
                    </a:cubicBezTo>
                    <a:lnTo>
                      <a:pt x="104" y="2"/>
                    </a:lnTo>
                    <a:lnTo>
                      <a:pt x="105" y="3"/>
                    </a:lnTo>
                    <a:cubicBezTo>
                      <a:pt x="111" y="11"/>
                      <a:pt x="117" y="19"/>
                      <a:pt x="122" y="26"/>
                    </a:cubicBezTo>
                    <a:lnTo>
                      <a:pt x="126" y="31"/>
                    </a:lnTo>
                    <a:lnTo>
                      <a:pt x="120" y="28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8" y="27"/>
                    </a:lnTo>
                    <a:lnTo>
                      <a:pt x="119" y="24"/>
                    </a:lnTo>
                    <a:cubicBezTo>
                      <a:pt x="120" y="24"/>
                      <a:pt x="120" y="24"/>
                      <a:pt x="120" y="25"/>
                    </a:cubicBezTo>
                    <a:lnTo>
                      <a:pt x="120" y="25"/>
                    </a:lnTo>
                    <a:lnTo>
                      <a:pt x="120" y="25"/>
                    </a:lnTo>
                    <a:lnTo>
                      <a:pt x="120" y="25"/>
                    </a:lnTo>
                    <a:cubicBezTo>
                      <a:pt x="120" y="25"/>
                      <a:pt x="120" y="24"/>
                      <a:pt x="120" y="25"/>
                    </a:cubicBezTo>
                    <a:lnTo>
                      <a:pt x="119" y="27"/>
                    </a:lnTo>
                    <a:lnTo>
                      <a:pt x="119" y="27"/>
                    </a:lnTo>
                    <a:lnTo>
                      <a:pt x="119" y="28"/>
                    </a:lnTo>
                    <a:lnTo>
                      <a:pt x="119" y="28"/>
                    </a:lnTo>
                    <a:lnTo>
                      <a:pt x="114" y="26"/>
                    </a:lnTo>
                    <a:lnTo>
                      <a:pt x="119" y="25"/>
                    </a:lnTo>
                    <a:lnTo>
                      <a:pt x="119" y="25"/>
                    </a:lnTo>
                    <a:cubicBezTo>
                      <a:pt x="129" y="23"/>
                      <a:pt x="140" y="23"/>
                      <a:pt x="149" y="24"/>
                    </a:cubicBezTo>
                    <a:lnTo>
                      <a:pt x="155" y="24"/>
                    </a:lnTo>
                    <a:lnTo>
                      <a:pt x="150" y="27"/>
                    </a:lnTo>
                    <a:lnTo>
                      <a:pt x="148" y="28"/>
                    </a:lnTo>
                    <a:lnTo>
                      <a:pt x="143" y="30"/>
                    </a:lnTo>
                    <a:lnTo>
                      <a:pt x="146" y="25"/>
                    </a:lnTo>
                    <a:cubicBezTo>
                      <a:pt x="152" y="17"/>
                      <a:pt x="157" y="9"/>
                      <a:pt x="162" y="2"/>
                    </a:cubicBezTo>
                    <a:lnTo>
                      <a:pt x="163" y="0"/>
                    </a:lnTo>
                    <a:lnTo>
                      <a:pt x="164" y="1"/>
                    </a:lnTo>
                    <a:cubicBezTo>
                      <a:pt x="179" y="7"/>
                      <a:pt x="195" y="13"/>
                      <a:pt x="208" y="18"/>
                    </a:cubicBezTo>
                    <a:lnTo>
                      <a:pt x="209" y="18"/>
                    </a:lnTo>
                    <a:lnTo>
                      <a:pt x="209" y="20"/>
                    </a:lnTo>
                    <a:cubicBezTo>
                      <a:pt x="208" y="30"/>
                      <a:pt x="206" y="39"/>
                      <a:pt x="205" y="48"/>
                    </a:cubicBezTo>
                    <a:lnTo>
                      <a:pt x="204" y="53"/>
                    </a:lnTo>
                    <a:lnTo>
                      <a:pt x="202" y="48"/>
                    </a:lnTo>
                    <a:lnTo>
                      <a:pt x="201" y="47"/>
                    </a:lnTo>
                    <a:lnTo>
                      <a:pt x="199" y="42"/>
                    </a:lnTo>
                    <a:lnTo>
                      <a:pt x="204" y="45"/>
                    </a:lnTo>
                    <a:cubicBezTo>
                      <a:pt x="212" y="51"/>
                      <a:pt x="220" y="59"/>
                      <a:pt x="226" y="66"/>
                    </a:cubicBezTo>
                    <a:lnTo>
                      <a:pt x="229" y="70"/>
                    </a:lnTo>
                    <a:lnTo>
                      <a:pt x="224" y="68"/>
                    </a:lnTo>
                    <a:lnTo>
                      <a:pt x="223" y="68"/>
                    </a:lnTo>
                    <a:lnTo>
                      <a:pt x="218" y="66"/>
                    </a:lnTo>
                    <a:lnTo>
                      <a:pt x="223" y="65"/>
                    </a:lnTo>
                    <a:cubicBezTo>
                      <a:pt x="233" y="63"/>
                      <a:pt x="242" y="61"/>
                      <a:pt x="251" y="60"/>
                    </a:cubicBezTo>
                    <a:lnTo>
                      <a:pt x="252" y="59"/>
                    </a:lnTo>
                    <a:lnTo>
                      <a:pt x="252" y="60"/>
                    </a:lnTo>
                    <a:cubicBezTo>
                      <a:pt x="259" y="75"/>
                      <a:pt x="265" y="90"/>
                      <a:pt x="271" y="103"/>
                    </a:cubicBezTo>
                    <a:lnTo>
                      <a:pt x="272" y="104"/>
                    </a:lnTo>
                    <a:lnTo>
                      <a:pt x="271" y="105"/>
                    </a:lnTo>
                    <a:cubicBezTo>
                      <a:pt x="263" y="111"/>
                      <a:pt x="255" y="117"/>
                      <a:pt x="248" y="122"/>
                    </a:cubicBezTo>
                    <a:lnTo>
                      <a:pt x="244" y="125"/>
                    </a:lnTo>
                    <a:lnTo>
                      <a:pt x="246" y="120"/>
                    </a:lnTo>
                    <a:lnTo>
                      <a:pt x="246" y="119"/>
                    </a:lnTo>
                    <a:lnTo>
                      <a:pt x="248" y="115"/>
                    </a:lnTo>
                    <a:lnTo>
                      <a:pt x="249" y="120"/>
                    </a:lnTo>
                    <a:cubicBezTo>
                      <a:pt x="251" y="130"/>
                      <a:pt x="251" y="141"/>
                      <a:pt x="250" y="150"/>
                    </a:cubicBezTo>
                    <a:lnTo>
                      <a:pt x="249" y="154"/>
                    </a:lnTo>
                    <a:lnTo>
                      <a:pt x="247" y="150"/>
                    </a:lnTo>
                    <a:lnTo>
                      <a:pt x="247" y="149"/>
                    </a:lnTo>
                    <a:lnTo>
                      <a:pt x="245" y="145"/>
                    </a:lnTo>
                    <a:lnTo>
                      <a:pt x="248" y="147"/>
                    </a:lnTo>
                    <a:cubicBezTo>
                      <a:pt x="257" y="153"/>
                      <a:pt x="265" y="158"/>
                      <a:pt x="272" y="163"/>
                    </a:cubicBezTo>
                    <a:lnTo>
                      <a:pt x="273" y="164"/>
                    </a:lnTo>
                    <a:lnTo>
                      <a:pt x="272" y="165"/>
                    </a:lnTo>
                    <a:cubicBezTo>
                      <a:pt x="266" y="180"/>
                      <a:pt x="260" y="194"/>
                      <a:pt x="255" y="208"/>
                    </a:cubicBezTo>
                    <a:lnTo>
                      <a:pt x="255" y="209"/>
                    </a:lnTo>
                    <a:lnTo>
                      <a:pt x="254" y="209"/>
                    </a:lnTo>
                    <a:cubicBezTo>
                      <a:pt x="244" y="207"/>
                      <a:pt x="235" y="206"/>
                      <a:pt x="226" y="204"/>
                    </a:cubicBezTo>
                    <a:lnTo>
                      <a:pt x="223" y="204"/>
                    </a:lnTo>
                    <a:lnTo>
                      <a:pt x="226" y="203"/>
                    </a:lnTo>
                    <a:lnTo>
                      <a:pt x="227" y="202"/>
                    </a:lnTo>
                    <a:lnTo>
                      <a:pt x="230" y="201"/>
                    </a:lnTo>
                    <a:lnTo>
                      <a:pt x="228" y="204"/>
                    </a:lnTo>
                    <a:cubicBezTo>
                      <a:pt x="222" y="212"/>
                      <a:pt x="215" y="219"/>
                      <a:pt x="207" y="225"/>
                    </a:cubicBezTo>
                    <a:lnTo>
                      <a:pt x="205" y="227"/>
                    </a:lnTo>
                    <a:lnTo>
                      <a:pt x="206" y="224"/>
                    </a:lnTo>
                    <a:lnTo>
                      <a:pt x="206" y="224"/>
                    </a:lnTo>
                    <a:lnTo>
                      <a:pt x="207" y="221"/>
                    </a:lnTo>
                    <a:lnTo>
                      <a:pt x="208" y="224"/>
                    </a:lnTo>
                    <a:cubicBezTo>
                      <a:pt x="210" y="234"/>
                      <a:pt x="211" y="243"/>
                      <a:pt x="213" y="251"/>
                    </a:cubicBezTo>
                    <a:lnTo>
                      <a:pt x="213" y="252"/>
                    </a:lnTo>
                    <a:lnTo>
                      <a:pt x="213" y="252"/>
                    </a:lnTo>
                    <a:cubicBezTo>
                      <a:pt x="195" y="259"/>
                      <a:pt x="181" y="265"/>
                      <a:pt x="170" y="270"/>
                    </a:cubicBezTo>
                    <a:lnTo>
                      <a:pt x="170" y="270"/>
                    </a:lnTo>
                    <a:lnTo>
                      <a:pt x="170" y="270"/>
                    </a:lnTo>
                    <a:cubicBezTo>
                      <a:pt x="165" y="263"/>
                      <a:pt x="161" y="257"/>
                      <a:pt x="158" y="253"/>
                    </a:cubicBezTo>
                    <a:cubicBezTo>
                      <a:pt x="157" y="251"/>
                      <a:pt x="156" y="250"/>
                      <a:pt x="155" y="249"/>
                    </a:cubicBezTo>
                    <a:cubicBezTo>
                      <a:pt x="154" y="248"/>
                      <a:pt x="154" y="247"/>
                      <a:pt x="154" y="24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3" name="Google Shape;373;p9"/>
            <p:cNvSpPr/>
            <p:nvPr/>
          </p:nvSpPr>
          <p:spPr>
            <a:xfrm>
              <a:off x="8544623" y="-451649"/>
              <a:ext cx="896675" cy="896675"/>
            </a:xfrm>
            <a:custGeom>
              <a:rect b="b" l="l" r="r" t="t"/>
              <a:pathLst>
                <a:path extrusionOk="0" h="493" w="493">
                  <a:moveTo>
                    <a:pt x="92" y="112"/>
                  </a:moveTo>
                  <a:cubicBezTo>
                    <a:pt x="104" y="98"/>
                    <a:pt x="118" y="86"/>
                    <a:pt x="133" y="76"/>
                  </a:cubicBezTo>
                  <a:lnTo>
                    <a:pt x="128" y="26"/>
                  </a:lnTo>
                  <a:lnTo>
                    <a:pt x="206" y="0"/>
                  </a:lnTo>
                  <a:lnTo>
                    <a:pt x="232" y="42"/>
                  </a:lnTo>
                  <a:cubicBezTo>
                    <a:pt x="250" y="41"/>
                    <a:pt x="269" y="42"/>
                    <a:pt x="286" y="46"/>
                  </a:cubicBezTo>
                  <a:lnTo>
                    <a:pt x="318" y="7"/>
                  </a:lnTo>
                  <a:lnTo>
                    <a:pt x="392" y="44"/>
                  </a:lnTo>
                  <a:lnTo>
                    <a:pt x="381" y="92"/>
                  </a:lnTo>
                  <a:cubicBezTo>
                    <a:pt x="395" y="104"/>
                    <a:pt x="406" y="118"/>
                    <a:pt x="416" y="133"/>
                  </a:cubicBezTo>
                  <a:lnTo>
                    <a:pt x="466" y="128"/>
                  </a:lnTo>
                  <a:lnTo>
                    <a:pt x="493" y="206"/>
                  </a:lnTo>
                  <a:lnTo>
                    <a:pt x="450" y="233"/>
                  </a:lnTo>
                  <a:cubicBezTo>
                    <a:pt x="451" y="250"/>
                    <a:pt x="450" y="269"/>
                    <a:pt x="447" y="287"/>
                  </a:cubicBezTo>
                  <a:lnTo>
                    <a:pt x="486" y="318"/>
                  </a:lnTo>
                  <a:lnTo>
                    <a:pt x="449" y="393"/>
                  </a:lnTo>
                  <a:lnTo>
                    <a:pt x="400" y="381"/>
                  </a:lnTo>
                  <a:cubicBezTo>
                    <a:pt x="388" y="395"/>
                    <a:pt x="374" y="407"/>
                    <a:pt x="360" y="416"/>
                  </a:cubicBezTo>
                  <a:lnTo>
                    <a:pt x="365" y="466"/>
                  </a:lnTo>
                  <a:lnTo>
                    <a:pt x="286" y="493"/>
                  </a:lnTo>
                  <a:lnTo>
                    <a:pt x="260" y="450"/>
                  </a:lnTo>
                  <a:cubicBezTo>
                    <a:pt x="242" y="452"/>
                    <a:pt x="224" y="450"/>
                    <a:pt x="206" y="447"/>
                  </a:cubicBezTo>
                  <a:lnTo>
                    <a:pt x="174" y="486"/>
                  </a:lnTo>
                  <a:lnTo>
                    <a:pt x="100" y="449"/>
                  </a:lnTo>
                  <a:lnTo>
                    <a:pt x="112" y="400"/>
                  </a:lnTo>
                  <a:cubicBezTo>
                    <a:pt x="98" y="388"/>
                    <a:pt x="86" y="375"/>
                    <a:pt x="76" y="360"/>
                  </a:cubicBezTo>
                  <a:lnTo>
                    <a:pt x="26" y="365"/>
                  </a:lnTo>
                  <a:lnTo>
                    <a:pt x="0" y="286"/>
                  </a:lnTo>
                  <a:lnTo>
                    <a:pt x="42" y="260"/>
                  </a:lnTo>
                  <a:cubicBezTo>
                    <a:pt x="41" y="242"/>
                    <a:pt x="42" y="224"/>
                    <a:pt x="46" y="206"/>
                  </a:cubicBezTo>
                  <a:lnTo>
                    <a:pt x="7" y="174"/>
                  </a:lnTo>
                  <a:lnTo>
                    <a:pt x="43" y="100"/>
                  </a:lnTo>
                  <a:lnTo>
                    <a:pt x="92" y="112"/>
                  </a:lnTo>
                  <a:moveTo>
                    <a:pt x="168" y="204"/>
                  </a:moveTo>
                  <a:cubicBezTo>
                    <a:pt x="146" y="248"/>
                    <a:pt x="164" y="301"/>
                    <a:pt x="209" y="323"/>
                  </a:cubicBezTo>
                  <a:cubicBezTo>
                    <a:pt x="253" y="344"/>
                    <a:pt x="306" y="326"/>
                    <a:pt x="328" y="282"/>
                  </a:cubicBezTo>
                  <a:cubicBezTo>
                    <a:pt x="349" y="238"/>
                    <a:pt x="331" y="185"/>
                    <a:pt x="287" y="163"/>
                  </a:cubicBezTo>
                  <a:cubicBezTo>
                    <a:pt x="243" y="141"/>
                    <a:pt x="190" y="159"/>
                    <a:pt x="168" y="2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7816037" y="4709575"/>
              <a:ext cx="807169" cy="807166"/>
            </a:xfrm>
            <a:custGeom>
              <a:rect b="b" l="l" r="r" t="t"/>
              <a:pathLst>
                <a:path extrusionOk="0" h="443" w="443">
                  <a:moveTo>
                    <a:pt x="251" y="404"/>
                  </a:moveTo>
                  <a:cubicBezTo>
                    <a:pt x="234" y="406"/>
                    <a:pt x="218" y="407"/>
                    <a:pt x="202" y="405"/>
                  </a:cubicBezTo>
                  <a:lnTo>
                    <a:pt x="177" y="443"/>
                  </a:lnTo>
                  <a:lnTo>
                    <a:pt x="107" y="416"/>
                  </a:lnTo>
                  <a:lnTo>
                    <a:pt x="113" y="371"/>
                  </a:lnTo>
                  <a:cubicBezTo>
                    <a:pt x="100" y="361"/>
                    <a:pt x="88" y="350"/>
                    <a:pt x="78" y="337"/>
                  </a:cubicBezTo>
                  <a:lnTo>
                    <a:pt x="33" y="346"/>
                  </a:lnTo>
                  <a:lnTo>
                    <a:pt x="3" y="277"/>
                  </a:lnTo>
                  <a:lnTo>
                    <a:pt x="39" y="250"/>
                  </a:lnTo>
                  <a:cubicBezTo>
                    <a:pt x="37" y="234"/>
                    <a:pt x="36" y="218"/>
                    <a:pt x="38" y="201"/>
                  </a:cubicBezTo>
                  <a:lnTo>
                    <a:pt x="0" y="176"/>
                  </a:lnTo>
                  <a:lnTo>
                    <a:pt x="27" y="106"/>
                  </a:lnTo>
                  <a:lnTo>
                    <a:pt x="72" y="113"/>
                  </a:lnTo>
                  <a:cubicBezTo>
                    <a:pt x="82" y="100"/>
                    <a:pt x="93" y="88"/>
                    <a:pt x="106" y="77"/>
                  </a:cubicBezTo>
                  <a:lnTo>
                    <a:pt x="97" y="33"/>
                  </a:lnTo>
                  <a:lnTo>
                    <a:pt x="166" y="3"/>
                  </a:lnTo>
                  <a:lnTo>
                    <a:pt x="193" y="39"/>
                  </a:lnTo>
                  <a:cubicBezTo>
                    <a:pt x="209" y="36"/>
                    <a:pt x="226" y="36"/>
                    <a:pt x="242" y="38"/>
                  </a:cubicBezTo>
                  <a:lnTo>
                    <a:pt x="267" y="0"/>
                  </a:lnTo>
                  <a:lnTo>
                    <a:pt x="337" y="27"/>
                  </a:lnTo>
                  <a:lnTo>
                    <a:pt x="330" y="72"/>
                  </a:lnTo>
                  <a:cubicBezTo>
                    <a:pt x="343" y="81"/>
                    <a:pt x="355" y="93"/>
                    <a:pt x="366" y="106"/>
                  </a:cubicBezTo>
                  <a:lnTo>
                    <a:pt x="410" y="97"/>
                  </a:lnTo>
                  <a:lnTo>
                    <a:pt x="441" y="165"/>
                  </a:lnTo>
                  <a:lnTo>
                    <a:pt x="404" y="192"/>
                  </a:lnTo>
                  <a:cubicBezTo>
                    <a:pt x="407" y="209"/>
                    <a:pt x="407" y="225"/>
                    <a:pt x="405" y="241"/>
                  </a:cubicBezTo>
                  <a:lnTo>
                    <a:pt x="443" y="267"/>
                  </a:lnTo>
                  <a:lnTo>
                    <a:pt x="416" y="337"/>
                  </a:lnTo>
                  <a:lnTo>
                    <a:pt x="371" y="330"/>
                  </a:lnTo>
                  <a:cubicBezTo>
                    <a:pt x="362" y="343"/>
                    <a:pt x="350" y="355"/>
                    <a:pt x="337" y="365"/>
                  </a:cubicBezTo>
                  <a:lnTo>
                    <a:pt x="346" y="410"/>
                  </a:lnTo>
                  <a:lnTo>
                    <a:pt x="278" y="440"/>
                  </a:lnTo>
                  <a:lnTo>
                    <a:pt x="251" y="404"/>
                  </a:lnTo>
                  <a:moveTo>
                    <a:pt x="251" y="296"/>
                  </a:moveTo>
                  <a:cubicBezTo>
                    <a:pt x="292" y="278"/>
                    <a:pt x="310" y="231"/>
                    <a:pt x="292" y="190"/>
                  </a:cubicBezTo>
                  <a:cubicBezTo>
                    <a:pt x="274" y="149"/>
                    <a:pt x="227" y="131"/>
                    <a:pt x="186" y="149"/>
                  </a:cubicBezTo>
                  <a:cubicBezTo>
                    <a:pt x="145" y="167"/>
                    <a:pt x="127" y="215"/>
                    <a:pt x="145" y="255"/>
                  </a:cubicBezTo>
                  <a:cubicBezTo>
                    <a:pt x="163" y="296"/>
                    <a:pt x="210" y="314"/>
                    <a:pt x="251" y="2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8" name="Google Shape;378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Medium"/>
              <a:buNone/>
              <a:defRPr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ctrTitle"/>
          </p:nvPr>
        </p:nvSpPr>
        <p:spPr>
          <a:xfrm>
            <a:off x="3083725" y="1305450"/>
            <a:ext cx="5794200" cy="170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2"/>
                </a:solidFill>
                <a:latin typeface="David Libre"/>
                <a:ea typeface="David Libre"/>
                <a:cs typeface="David Libre"/>
                <a:sym typeface="David Libre"/>
              </a:rPr>
              <a:t>System for smart common sports grounds management</a:t>
            </a:r>
            <a:endParaRPr b="1" sz="3400">
              <a:solidFill>
                <a:schemeClr val="dk2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2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grpSp>
        <p:nvGrpSpPr>
          <p:cNvPr id="841" name="Google Shape;841;p23"/>
          <p:cNvGrpSpPr/>
          <p:nvPr/>
        </p:nvGrpSpPr>
        <p:grpSpPr>
          <a:xfrm>
            <a:off x="488808" y="370717"/>
            <a:ext cx="3232319" cy="5109021"/>
            <a:chOff x="488808" y="370717"/>
            <a:chExt cx="3232319" cy="5109021"/>
          </a:xfrm>
        </p:grpSpPr>
        <p:sp>
          <p:nvSpPr>
            <p:cNvPr id="842" name="Google Shape;842;p23"/>
            <p:cNvSpPr/>
            <p:nvPr/>
          </p:nvSpPr>
          <p:spPr>
            <a:xfrm>
              <a:off x="1047185" y="771567"/>
              <a:ext cx="1656246" cy="3496504"/>
            </a:xfrm>
            <a:custGeom>
              <a:rect b="b" l="l" r="r" t="t"/>
              <a:pathLst>
                <a:path extrusionOk="0" h="1919" w="909">
                  <a:moveTo>
                    <a:pt x="746" y="0"/>
                  </a:moveTo>
                  <a:cubicBezTo>
                    <a:pt x="727" y="0"/>
                    <a:pt x="704" y="0"/>
                    <a:pt x="677" y="0"/>
                  </a:cubicBezTo>
                  <a:cubicBezTo>
                    <a:pt x="670" y="0"/>
                    <a:pt x="663" y="0"/>
                    <a:pt x="656" y="2"/>
                  </a:cubicBezTo>
                  <a:cubicBezTo>
                    <a:pt x="649" y="5"/>
                    <a:pt x="643" y="10"/>
                    <a:pt x="639" y="17"/>
                  </a:cubicBezTo>
                  <a:cubicBezTo>
                    <a:pt x="638" y="20"/>
                    <a:pt x="636" y="24"/>
                    <a:pt x="636" y="28"/>
                  </a:cubicBezTo>
                  <a:cubicBezTo>
                    <a:pt x="635" y="32"/>
                    <a:pt x="635" y="36"/>
                    <a:pt x="635" y="40"/>
                  </a:cubicBezTo>
                  <a:cubicBezTo>
                    <a:pt x="635" y="45"/>
                    <a:pt x="635" y="49"/>
                    <a:pt x="635" y="53"/>
                  </a:cubicBezTo>
                  <a:cubicBezTo>
                    <a:pt x="635" y="57"/>
                    <a:pt x="635" y="62"/>
                    <a:pt x="634" y="66"/>
                  </a:cubicBezTo>
                  <a:cubicBezTo>
                    <a:pt x="632" y="75"/>
                    <a:pt x="627" y="84"/>
                    <a:pt x="619" y="89"/>
                  </a:cubicBezTo>
                  <a:cubicBezTo>
                    <a:pt x="615" y="91"/>
                    <a:pt x="610" y="93"/>
                    <a:pt x="605" y="93"/>
                  </a:cubicBezTo>
                  <a:cubicBezTo>
                    <a:pt x="600" y="94"/>
                    <a:pt x="596" y="93"/>
                    <a:pt x="591" y="94"/>
                  </a:cubicBezTo>
                  <a:cubicBezTo>
                    <a:pt x="571" y="94"/>
                    <a:pt x="550" y="94"/>
                    <a:pt x="529" y="94"/>
                  </a:cubicBezTo>
                  <a:cubicBezTo>
                    <a:pt x="485" y="94"/>
                    <a:pt x="439" y="94"/>
                    <a:pt x="388" y="94"/>
                  </a:cubicBezTo>
                  <a:cubicBezTo>
                    <a:pt x="375" y="94"/>
                    <a:pt x="363" y="94"/>
                    <a:pt x="350" y="94"/>
                  </a:cubicBezTo>
                  <a:cubicBezTo>
                    <a:pt x="346" y="94"/>
                    <a:pt x="343" y="94"/>
                    <a:pt x="340" y="94"/>
                  </a:cubicBezTo>
                  <a:cubicBezTo>
                    <a:pt x="337" y="94"/>
                    <a:pt x="333" y="93"/>
                    <a:pt x="330" y="93"/>
                  </a:cubicBezTo>
                  <a:cubicBezTo>
                    <a:pt x="323" y="91"/>
                    <a:pt x="317" y="87"/>
                    <a:pt x="313" y="82"/>
                  </a:cubicBezTo>
                  <a:cubicBezTo>
                    <a:pt x="308" y="77"/>
                    <a:pt x="305" y="70"/>
                    <a:pt x="304" y="63"/>
                  </a:cubicBezTo>
                  <a:cubicBezTo>
                    <a:pt x="304" y="60"/>
                    <a:pt x="304" y="56"/>
                    <a:pt x="304" y="53"/>
                  </a:cubicBezTo>
                  <a:lnTo>
                    <a:pt x="304" y="42"/>
                  </a:lnTo>
                  <a:cubicBezTo>
                    <a:pt x="304" y="35"/>
                    <a:pt x="304" y="28"/>
                    <a:pt x="302" y="22"/>
                  </a:cubicBezTo>
                  <a:cubicBezTo>
                    <a:pt x="299" y="16"/>
                    <a:pt x="295" y="10"/>
                    <a:pt x="289" y="6"/>
                  </a:cubicBezTo>
                  <a:cubicBezTo>
                    <a:pt x="284" y="2"/>
                    <a:pt x="277" y="0"/>
                    <a:pt x="269" y="0"/>
                  </a:cubicBezTo>
                  <a:lnTo>
                    <a:pt x="248" y="0"/>
                  </a:lnTo>
                  <a:cubicBezTo>
                    <a:pt x="233" y="0"/>
                    <a:pt x="218" y="0"/>
                    <a:pt x="203" y="0"/>
                  </a:cubicBezTo>
                  <a:cubicBezTo>
                    <a:pt x="173" y="0"/>
                    <a:pt x="142" y="0"/>
                    <a:pt x="110" y="0"/>
                  </a:cubicBezTo>
                  <a:cubicBezTo>
                    <a:pt x="94" y="0"/>
                    <a:pt x="78" y="3"/>
                    <a:pt x="64" y="9"/>
                  </a:cubicBezTo>
                  <a:cubicBezTo>
                    <a:pt x="49" y="16"/>
                    <a:pt x="35" y="26"/>
                    <a:pt x="25" y="38"/>
                  </a:cubicBezTo>
                  <a:cubicBezTo>
                    <a:pt x="14" y="51"/>
                    <a:pt x="7" y="66"/>
                    <a:pt x="3" y="82"/>
                  </a:cubicBezTo>
                  <a:cubicBezTo>
                    <a:pt x="2" y="86"/>
                    <a:pt x="2" y="91"/>
                    <a:pt x="1" y="95"/>
                  </a:cubicBezTo>
                  <a:cubicBezTo>
                    <a:pt x="1" y="98"/>
                    <a:pt x="0" y="102"/>
                    <a:pt x="0" y="105"/>
                  </a:cubicBezTo>
                  <a:lnTo>
                    <a:pt x="0" y="798"/>
                  </a:lnTo>
                  <a:cubicBezTo>
                    <a:pt x="0" y="807"/>
                    <a:pt x="0" y="816"/>
                    <a:pt x="0" y="825"/>
                  </a:cubicBezTo>
                  <a:cubicBezTo>
                    <a:pt x="0" y="853"/>
                    <a:pt x="0" y="882"/>
                    <a:pt x="0" y="910"/>
                  </a:cubicBezTo>
                  <a:lnTo>
                    <a:pt x="0" y="1810"/>
                  </a:lnTo>
                  <a:cubicBezTo>
                    <a:pt x="0" y="1821"/>
                    <a:pt x="1" y="1833"/>
                    <a:pt x="5" y="1844"/>
                  </a:cubicBezTo>
                  <a:cubicBezTo>
                    <a:pt x="11" y="1866"/>
                    <a:pt x="26" y="1887"/>
                    <a:pt x="46" y="1900"/>
                  </a:cubicBezTo>
                  <a:cubicBezTo>
                    <a:pt x="65" y="1914"/>
                    <a:pt x="89" y="1920"/>
                    <a:pt x="113" y="1919"/>
                  </a:cubicBezTo>
                  <a:cubicBezTo>
                    <a:pt x="137" y="1919"/>
                    <a:pt x="161" y="1919"/>
                    <a:pt x="185" y="1919"/>
                  </a:cubicBezTo>
                  <a:cubicBezTo>
                    <a:pt x="233" y="1919"/>
                    <a:pt x="281" y="1919"/>
                    <a:pt x="328" y="1919"/>
                  </a:cubicBezTo>
                  <a:cubicBezTo>
                    <a:pt x="422" y="1919"/>
                    <a:pt x="515" y="1919"/>
                    <a:pt x="606" y="1919"/>
                  </a:cubicBezTo>
                  <a:cubicBezTo>
                    <a:pt x="652" y="1919"/>
                    <a:pt x="697" y="1919"/>
                    <a:pt x="742" y="1919"/>
                  </a:cubicBezTo>
                  <a:cubicBezTo>
                    <a:pt x="764" y="1919"/>
                    <a:pt x="787" y="1920"/>
                    <a:pt x="809" y="1919"/>
                  </a:cubicBezTo>
                  <a:cubicBezTo>
                    <a:pt x="831" y="1918"/>
                    <a:pt x="852" y="1909"/>
                    <a:pt x="869" y="1896"/>
                  </a:cubicBezTo>
                  <a:cubicBezTo>
                    <a:pt x="877" y="1889"/>
                    <a:pt x="884" y="1881"/>
                    <a:pt x="890" y="1872"/>
                  </a:cubicBezTo>
                  <a:cubicBezTo>
                    <a:pt x="896" y="1863"/>
                    <a:pt x="900" y="1853"/>
                    <a:pt x="903" y="1843"/>
                  </a:cubicBezTo>
                  <a:cubicBezTo>
                    <a:pt x="907" y="1832"/>
                    <a:pt x="907" y="1822"/>
                    <a:pt x="907" y="1811"/>
                  </a:cubicBezTo>
                  <a:cubicBezTo>
                    <a:pt x="907" y="1800"/>
                    <a:pt x="907" y="1789"/>
                    <a:pt x="907" y="1779"/>
                  </a:cubicBezTo>
                  <a:cubicBezTo>
                    <a:pt x="907" y="1736"/>
                    <a:pt x="907" y="1693"/>
                    <a:pt x="907" y="1651"/>
                  </a:cubicBezTo>
                  <a:cubicBezTo>
                    <a:pt x="908" y="1316"/>
                    <a:pt x="908" y="1014"/>
                    <a:pt x="908" y="760"/>
                  </a:cubicBezTo>
                  <a:cubicBezTo>
                    <a:pt x="908" y="507"/>
                    <a:pt x="908" y="301"/>
                    <a:pt x="909" y="159"/>
                  </a:cubicBezTo>
                  <a:cubicBezTo>
                    <a:pt x="909" y="142"/>
                    <a:pt x="909" y="125"/>
                    <a:pt x="909" y="109"/>
                  </a:cubicBezTo>
                  <a:cubicBezTo>
                    <a:pt x="909" y="93"/>
                    <a:pt x="906" y="79"/>
                    <a:pt x="901" y="66"/>
                  </a:cubicBezTo>
                  <a:cubicBezTo>
                    <a:pt x="896" y="54"/>
                    <a:pt x="889" y="43"/>
                    <a:pt x="881" y="35"/>
                  </a:cubicBezTo>
                  <a:cubicBezTo>
                    <a:pt x="873" y="26"/>
                    <a:pt x="865" y="20"/>
                    <a:pt x="857" y="15"/>
                  </a:cubicBezTo>
                  <a:cubicBezTo>
                    <a:pt x="841" y="5"/>
                    <a:pt x="826" y="2"/>
                    <a:pt x="817" y="1"/>
                  </a:cubicBezTo>
                  <a:cubicBezTo>
                    <a:pt x="812" y="0"/>
                    <a:pt x="809" y="0"/>
                    <a:pt x="806" y="0"/>
                  </a:cubicBezTo>
                  <a:cubicBezTo>
                    <a:pt x="804" y="0"/>
                    <a:pt x="803" y="0"/>
                    <a:pt x="803" y="0"/>
                  </a:cubicBezTo>
                  <a:cubicBezTo>
                    <a:pt x="803" y="0"/>
                    <a:pt x="798" y="0"/>
                    <a:pt x="788" y="0"/>
                  </a:cubicBezTo>
                  <a:cubicBezTo>
                    <a:pt x="779" y="0"/>
                    <a:pt x="764" y="0"/>
                    <a:pt x="7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23"/>
            <p:cNvSpPr/>
            <p:nvPr/>
          </p:nvSpPr>
          <p:spPr>
            <a:xfrm>
              <a:off x="1046626" y="769745"/>
              <a:ext cx="1658068" cy="3498326"/>
            </a:xfrm>
            <a:custGeom>
              <a:rect b="b" l="l" r="r" t="t"/>
              <a:pathLst>
                <a:path extrusionOk="0" h="1920" w="910">
                  <a:moveTo>
                    <a:pt x="803" y="1"/>
                  </a:moveTo>
                  <a:cubicBezTo>
                    <a:pt x="803" y="1"/>
                    <a:pt x="804" y="1"/>
                    <a:pt x="807" y="2"/>
                  </a:cubicBezTo>
                  <a:cubicBezTo>
                    <a:pt x="809" y="2"/>
                    <a:pt x="813" y="2"/>
                    <a:pt x="817" y="2"/>
                  </a:cubicBezTo>
                  <a:cubicBezTo>
                    <a:pt x="827" y="3"/>
                    <a:pt x="841" y="7"/>
                    <a:pt x="857" y="16"/>
                  </a:cubicBezTo>
                  <a:cubicBezTo>
                    <a:pt x="865" y="21"/>
                    <a:pt x="873" y="27"/>
                    <a:pt x="881" y="36"/>
                  </a:cubicBezTo>
                  <a:cubicBezTo>
                    <a:pt x="888" y="44"/>
                    <a:pt x="897" y="55"/>
                    <a:pt x="902" y="68"/>
                  </a:cubicBezTo>
                  <a:cubicBezTo>
                    <a:pt x="907" y="80"/>
                    <a:pt x="910" y="95"/>
                    <a:pt x="910" y="111"/>
                  </a:cubicBezTo>
                  <a:cubicBezTo>
                    <a:pt x="910" y="126"/>
                    <a:pt x="910" y="143"/>
                    <a:pt x="910" y="161"/>
                  </a:cubicBezTo>
                  <a:cubicBezTo>
                    <a:pt x="910" y="302"/>
                    <a:pt x="910" y="507"/>
                    <a:pt x="910" y="761"/>
                  </a:cubicBezTo>
                  <a:cubicBezTo>
                    <a:pt x="910" y="1014"/>
                    <a:pt x="910" y="1315"/>
                    <a:pt x="910" y="1650"/>
                  </a:cubicBezTo>
                  <a:cubicBezTo>
                    <a:pt x="910" y="1692"/>
                    <a:pt x="910" y="1734"/>
                    <a:pt x="910" y="1777"/>
                  </a:cubicBezTo>
                  <a:lnTo>
                    <a:pt x="910" y="1809"/>
                  </a:lnTo>
                  <a:cubicBezTo>
                    <a:pt x="910" y="1820"/>
                    <a:pt x="909" y="1831"/>
                    <a:pt x="906" y="1842"/>
                  </a:cubicBezTo>
                  <a:cubicBezTo>
                    <a:pt x="903" y="1852"/>
                    <a:pt x="899" y="1862"/>
                    <a:pt x="893" y="1872"/>
                  </a:cubicBezTo>
                  <a:cubicBezTo>
                    <a:pt x="886" y="1881"/>
                    <a:pt x="879" y="1889"/>
                    <a:pt x="870" y="1896"/>
                  </a:cubicBezTo>
                  <a:cubicBezTo>
                    <a:pt x="853" y="1910"/>
                    <a:pt x="831" y="1919"/>
                    <a:pt x="809" y="1920"/>
                  </a:cubicBezTo>
                  <a:cubicBezTo>
                    <a:pt x="787" y="1921"/>
                    <a:pt x="765" y="1920"/>
                    <a:pt x="742" y="1920"/>
                  </a:cubicBezTo>
                  <a:cubicBezTo>
                    <a:pt x="698" y="1920"/>
                    <a:pt x="652" y="1920"/>
                    <a:pt x="607" y="1920"/>
                  </a:cubicBezTo>
                  <a:cubicBezTo>
                    <a:pt x="516" y="1920"/>
                    <a:pt x="423" y="1920"/>
                    <a:pt x="329" y="1920"/>
                  </a:cubicBezTo>
                  <a:cubicBezTo>
                    <a:pt x="282" y="1920"/>
                    <a:pt x="235" y="1920"/>
                    <a:pt x="187" y="1920"/>
                  </a:cubicBezTo>
                  <a:cubicBezTo>
                    <a:pt x="163" y="1920"/>
                    <a:pt x="139" y="1920"/>
                    <a:pt x="115" y="1920"/>
                  </a:cubicBezTo>
                  <a:cubicBezTo>
                    <a:pt x="91" y="1921"/>
                    <a:pt x="66" y="1915"/>
                    <a:pt x="46" y="1901"/>
                  </a:cubicBezTo>
                  <a:cubicBezTo>
                    <a:pt x="26" y="1887"/>
                    <a:pt x="11" y="1866"/>
                    <a:pt x="4" y="1843"/>
                  </a:cubicBezTo>
                  <a:cubicBezTo>
                    <a:pt x="0" y="1831"/>
                    <a:pt x="0" y="1819"/>
                    <a:pt x="0" y="1807"/>
                  </a:cubicBezTo>
                  <a:cubicBezTo>
                    <a:pt x="0" y="1795"/>
                    <a:pt x="0" y="1783"/>
                    <a:pt x="0" y="1771"/>
                  </a:cubicBezTo>
                  <a:cubicBezTo>
                    <a:pt x="0" y="1723"/>
                    <a:pt x="0" y="1676"/>
                    <a:pt x="0" y="1629"/>
                  </a:cubicBezTo>
                  <a:cubicBezTo>
                    <a:pt x="0" y="1535"/>
                    <a:pt x="0" y="1442"/>
                    <a:pt x="0" y="1351"/>
                  </a:cubicBezTo>
                  <a:cubicBezTo>
                    <a:pt x="0" y="1169"/>
                    <a:pt x="0" y="993"/>
                    <a:pt x="0" y="826"/>
                  </a:cubicBezTo>
                  <a:cubicBezTo>
                    <a:pt x="0" y="658"/>
                    <a:pt x="0" y="499"/>
                    <a:pt x="0" y="350"/>
                  </a:cubicBezTo>
                  <a:cubicBezTo>
                    <a:pt x="0" y="276"/>
                    <a:pt x="0" y="204"/>
                    <a:pt x="0" y="135"/>
                  </a:cubicBezTo>
                  <a:cubicBezTo>
                    <a:pt x="0" y="126"/>
                    <a:pt x="0" y="118"/>
                    <a:pt x="0" y="109"/>
                  </a:cubicBezTo>
                  <a:cubicBezTo>
                    <a:pt x="0" y="105"/>
                    <a:pt x="1" y="100"/>
                    <a:pt x="1" y="96"/>
                  </a:cubicBezTo>
                  <a:cubicBezTo>
                    <a:pt x="2" y="92"/>
                    <a:pt x="2" y="88"/>
                    <a:pt x="3" y="83"/>
                  </a:cubicBezTo>
                  <a:cubicBezTo>
                    <a:pt x="7" y="67"/>
                    <a:pt x="15" y="51"/>
                    <a:pt x="25" y="38"/>
                  </a:cubicBezTo>
                  <a:cubicBezTo>
                    <a:pt x="36" y="26"/>
                    <a:pt x="50" y="16"/>
                    <a:pt x="65" y="9"/>
                  </a:cubicBezTo>
                  <a:cubicBezTo>
                    <a:pt x="80" y="2"/>
                    <a:pt x="96" y="0"/>
                    <a:pt x="112" y="0"/>
                  </a:cubicBezTo>
                  <a:cubicBezTo>
                    <a:pt x="144" y="0"/>
                    <a:pt x="175" y="0"/>
                    <a:pt x="205" y="0"/>
                  </a:cubicBezTo>
                  <a:cubicBezTo>
                    <a:pt x="220" y="0"/>
                    <a:pt x="235" y="0"/>
                    <a:pt x="249" y="0"/>
                  </a:cubicBezTo>
                  <a:cubicBezTo>
                    <a:pt x="257" y="0"/>
                    <a:pt x="264" y="0"/>
                    <a:pt x="271" y="0"/>
                  </a:cubicBezTo>
                  <a:cubicBezTo>
                    <a:pt x="278" y="0"/>
                    <a:pt x="286" y="2"/>
                    <a:pt x="292" y="6"/>
                  </a:cubicBezTo>
                  <a:cubicBezTo>
                    <a:pt x="298" y="10"/>
                    <a:pt x="303" y="16"/>
                    <a:pt x="305" y="23"/>
                  </a:cubicBezTo>
                  <a:cubicBezTo>
                    <a:pt x="308" y="30"/>
                    <a:pt x="307" y="37"/>
                    <a:pt x="307" y="44"/>
                  </a:cubicBezTo>
                  <a:cubicBezTo>
                    <a:pt x="307" y="48"/>
                    <a:pt x="307" y="50"/>
                    <a:pt x="307" y="54"/>
                  </a:cubicBezTo>
                  <a:cubicBezTo>
                    <a:pt x="307" y="57"/>
                    <a:pt x="307" y="61"/>
                    <a:pt x="307" y="65"/>
                  </a:cubicBezTo>
                  <a:cubicBezTo>
                    <a:pt x="308" y="71"/>
                    <a:pt x="311" y="77"/>
                    <a:pt x="315" y="82"/>
                  </a:cubicBezTo>
                  <a:cubicBezTo>
                    <a:pt x="320" y="87"/>
                    <a:pt x="325" y="91"/>
                    <a:pt x="332" y="92"/>
                  </a:cubicBezTo>
                  <a:cubicBezTo>
                    <a:pt x="335" y="93"/>
                    <a:pt x="338" y="93"/>
                    <a:pt x="341" y="93"/>
                  </a:cubicBezTo>
                  <a:cubicBezTo>
                    <a:pt x="345" y="93"/>
                    <a:pt x="348" y="93"/>
                    <a:pt x="351" y="93"/>
                  </a:cubicBezTo>
                  <a:cubicBezTo>
                    <a:pt x="364" y="93"/>
                    <a:pt x="377" y="93"/>
                    <a:pt x="389" y="93"/>
                  </a:cubicBezTo>
                  <a:cubicBezTo>
                    <a:pt x="440" y="93"/>
                    <a:pt x="486" y="94"/>
                    <a:pt x="529" y="94"/>
                  </a:cubicBezTo>
                  <a:cubicBezTo>
                    <a:pt x="551" y="94"/>
                    <a:pt x="572" y="94"/>
                    <a:pt x="591" y="94"/>
                  </a:cubicBezTo>
                  <a:cubicBezTo>
                    <a:pt x="596" y="94"/>
                    <a:pt x="601" y="94"/>
                    <a:pt x="606" y="94"/>
                  </a:cubicBezTo>
                  <a:cubicBezTo>
                    <a:pt x="610" y="93"/>
                    <a:pt x="615" y="91"/>
                    <a:pt x="619" y="89"/>
                  </a:cubicBezTo>
                  <a:cubicBezTo>
                    <a:pt x="627" y="84"/>
                    <a:pt x="632" y="76"/>
                    <a:pt x="634" y="68"/>
                  </a:cubicBezTo>
                  <a:cubicBezTo>
                    <a:pt x="635" y="63"/>
                    <a:pt x="634" y="59"/>
                    <a:pt x="634" y="55"/>
                  </a:cubicBezTo>
                  <a:cubicBezTo>
                    <a:pt x="634" y="50"/>
                    <a:pt x="634" y="46"/>
                    <a:pt x="634" y="42"/>
                  </a:cubicBezTo>
                  <a:cubicBezTo>
                    <a:pt x="634" y="38"/>
                    <a:pt x="634" y="34"/>
                    <a:pt x="635" y="29"/>
                  </a:cubicBezTo>
                  <a:cubicBezTo>
                    <a:pt x="636" y="25"/>
                    <a:pt x="637" y="22"/>
                    <a:pt x="639" y="18"/>
                  </a:cubicBezTo>
                  <a:cubicBezTo>
                    <a:pt x="643" y="11"/>
                    <a:pt x="649" y="6"/>
                    <a:pt x="656" y="3"/>
                  </a:cubicBezTo>
                  <a:cubicBezTo>
                    <a:pt x="663" y="0"/>
                    <a:pt x="670" y="1"/>
                    <a:pt x="677" y="1"/>
                  </a:cubicBezTo>
                  <a:cubicBezTo>
                    <a:pt x="704" y="1"/>
                    <a:pt x="727" y="1"/>
                    <a:pt x="746" y="1"/>
                  </a:cubicBezTo>
                  <a:cubicBezTo>
                    <a:pt x="765" y="1"/>
                    <a:pt x="779" y="1"/>
                    <a:pt x="788" y="1"/>
                  </a:cubicBezTo>
                  <a:cubicBezTo>
                    <a:pt x="798" y="1"/>
                    <a:pt x="803" y="1"/>
                    <a:pt x="803" y="1"/>
                  </a:cubicBezTo>
                  <a:cubicBezTo>
                    <a:pt x="803" y="1"/>
                    <a:pt x="798" y="1"/>
                    <a:pt x="788" y="1"/>
                  </a:cubicBezTo>
                  <a:cubicBezTo>
                    <a:pt x="779" y="1"/>
                    <a:pt x="765" y="2"/>
                    <a:pt x="746" y="2"/>
                  </a:cubicBezTo>
                  <a:cubicBezTo>
                    <a:pt x="727" y="2"/>
                    <a:pt x="704" y="2"/>
                    <a:pt x="677" y="2"/>
                  </a:cubicBezTo>
                  <a:cubicBezTo>
                    <a:pt x="670" y="2"/>
                    <a:pt x="663" y="1"/>
                    <a:pt x="656" y="4"/>
                  </a:cubicBezTo>
                  <a:cubicBezTo>
                    <a:pt x="650" y="7"/>
                    <a:pt x="644" y="12"/>
                    <a:pt x="640" y="19"/>
                  </a:cubicBezTo>
                  <a:cubicBezTo>
                    <a:pt x="638" y="22"/>
                    <a:pt x="637" y="26"/>
                    <a:pt x="636" y="30"/>
                  </a:cubicBezTo>
                  <a:cubicBezTo>
                    <a:pt x="635" y="34"/>
                    <a:pt x="636" y="38"/>
                    <a:pt x="636" y="42"/>
                  </a:cubicBezTo>
                  <a:cubicBezTo>
                    <a:pt x="636" y="46"/>
                    <a:pt x="636" y="50"/>
                    <a:pt x="636" y="55"/>
                  </a:cubicBezTo>
                  <a:cubicBezTo>
                    <a:pt x="636" y="59"/>
                    <a:pt x="636" y="63"/>
                    <a:pt x="635" y="68"/>
                  </a:cubicBezTo>
                  <a:cubicBezTo>
                    <a:pt x="633" y="77"/>
                    <a:pt x="627" y="85"/>
                    <a:pt x="619" y="90"/>
                  </a:cubicBezTo>
                  <a:cubicBezTo>
                    <a:pt x="615" y="93"/>
                    <a:pt x="611" y="94"/>
                    <a:pt x="606" y="95"/>
                  </a:cubicBezTo>
                  <a:cubicBezTo>
                    <a:pt x="601" y="95"/>
                    <a:pt x="596" y="95"/>
                    <a:pt x="591" y="95"/>
                  </a:cubicBezTo>
                  <a:cubicBezTo>
                    <a:pt x="571" y="95"/>
                    <a:pt x="551" y="95"/>
                    <a:pt x="529" y="95"/>
                  </a:cubicBezTo>
                  <a:cubicBezTo>
                    <a:pt x="486" y="95"/>
                    <a:pt x="439" y="95"/>
                    <a:pt x="389" y="95"/>
                  </a:cubicBezTo>
                  <a:cubicBezTo>
                    <a:pt x="377" y="95"/>
                    <a:pt x="364" y="95"/>
                    <a:pt x="351" y="95"/>
                  </a:cubicBezTo>
                  <a:cubicBezTo>
                    <a:pt x="348" y="95"/>
                    <a:pt x="344" y="95"/>
                    <a:pt x="341" y="95"/>
                  </a:cubicBezTo>
                  <a:cubicBezTo>
                    <a:pt x="338" y="95"/>
                    <a:pt x="334" y="95"/>
                    <a:pt x="331" y="94"/>
                  </a:cubicBezTo>
                  <a:cubicBezTo>
                    <a:pt x="324" y="92"/>
                    <a:pt x="318" y="89"/>
                    <a:pt x="314" y="83"/>
                  </a:cubicBezTo>
                  <a:cubicBezTo>
                    <a:pt x="309" y="78"/>
                    <a:pt x="306" y="72"/>
                    <a:pt x="305" y="65"/>
                  </a:cubicBezTo>
                  <a:cubicBezTo>
                    <a:pt x="305" y="61"/>
                    <a:pt x="305" y="58"/>
                    <a:pt x="305" y="54"/>
                  </a:cubicBezTo>
                  <a:cubicBezTo>
                    <a:pt x="305" y="51"/>
                    <a:pt x="305" y="47"/>
                    <a:pt x="305" y="44"/>
                  </a:cubicBezTo>
                  <a:cubicBezTo>
                    <a:pt x="305" y="37"/>
                    <a:pt x="306" y="30"/>
                    <a:pt x="303" y="24"/>
                  </a:cubicBezTo>
                  <a:cubicBezTo>
                    <a:pt x="301" y="17"/>
                    <a:pt x="296" y="11"/>
                    <a:pt x="291" y="7"/>
                  </a:cubicBezTo>
                  <a:cubicBezTo>
                    <a:pt x="285" y="3"/>
                    <a:pt x="278" y="2"/>
                    <a:pt x="271" y="2"/>
                  </a:cubicBezTo>
                  <a:lnTo>
                    <a:pt x="249" y="2"/>
                  </a:lnTo>
                  <a:cubicBezTo>
                    <a:pt x="234" y="2"/>
                    <a:pt x="220" y="2"/>
                    <a:pt x="204" y="2"/>
                  </a:cubicBezTo>
                  <a:cubicBezTo>
                    <a:pt x="174" y="2"/>
                    <a:pt x="144" y="2"/>
                    <a:pt x="112" y="2"/>
                  </a:cubicBezTo>
                  <a:cubicBezTo>
                    <a:pt x="96" y="2"/>
                    <a:pt x="80" y="4"/>
                    <a:pt x="65" y="11"/>
                  </a:cubicBezTo>
                  <a:cubicBezTo>
                    <a:pt x="51" y="17"/>
                    <a:pt x="37" y="27"/>
                    <a:pt x="27" y="40"/>
                  </a:cubicBezTo>
                  <a:cubicBezTo>
                    <a:pt x="16" y="52"/>
                    <a:pt x="9" y="67"/>
                    <a:pt x="5" y="84"/>
                  </a:cubicBezTo>
                  <a:cubicBezTo>
                    <a:pt x="4" y="88"/>
                    <a:pt x="4" y="92"/>
                    <a:pt x="3" y="96"/>
                  </a:cubicBezTo>
                  <a:cubicBezTo>
                    <a:pt x="3" y="100"/>
                    <a:pt x="2" y="105"/>
                    <a:pt x="2" y="109"/>
                  </a:cubicBezTo>
                  <a:cubicBezTo>
                    <a:pt x="2" y="117"/>
                    <a:pt x="2" y="126"/>
                    <a:pt x="2" y="135"/>
                  </a:cubicBezTo>
                  <a:cubicBezTo>
                    <a:pt x="2" y="204"/>
                    <a:pt x="2" y="276"/>
                    <a:pt x="2" y="350"/>
                  </a:cubicBezTo>
                  <a:cubicBezTo>
                    <a:pt x="2" y="499"/>
                    <a:pt x="2" y="657"/>
                    <a:pt x="2" y="825"/>
                  </a:cubicBezTo>
                  <a:cubicBezTo>
                    <a:pt x="2" y="992"/>
                    <a:pt x="2" y="1169"/>
                    <a:pt x="2" y="1351"/>
                  </a:cubicBezTo>
                  <a:cubicBezTo>
                    <a:pt x="2" y="1442"/>
                    <a:pt x="2" y="1535"/>
                    <a:pt x="2" y="1629"/>
                  </a:cubicBezTo>
                  <a:cubicBezTo>
                    <a:pt x="2" y="1676"/>
                    <a:pt x="2" y="1723"/>
                    <a:pt x="2" y="1771"/>
                  </a:cubicBezTo>
                  <a:cubicBezTo>
                    <a:pt x="2" y="1783"/>
                    <a:pt x="2" y="1795"/>
                    <a:pt x="2" y="1807"/>
                  </a:cubicBezTo>
                  <a:cubicBezTo>
                    <a:pt x="2" y="1819"/>
                    <a:pt x="3" y="1830"/>
                    <a:pt x="7" y="1842"/>
                  </a:cubicBezTo>
                  <a:cubicBezTo>
                    <a:pt x="13" y="1864"/>
                    <a:pt x="28" y="1885"/>
                    <a:pt x="48" y="1898"/>
                  </a:cubicBezTo>
                  <a:cubicBezTo>
                    <a:pt x="67" y="1912"/>
                    <a:pt x="91" y="1918"/>
                    <a:pt x="115" y="1917"/>
                  </a:cubicBezTo>
                  <a:cubicBezTo>
                    <a:pt x="139" y="1917"/>
                    <a:pt x="163" y="1917"/>
                    <a:pt x="187" y="1917"/>
                  </a:cubicBezTo>
                  <a:cubicBezTo>
                    <a:pt x="234" y="1917"/>
                    <a:pt x="282" y="1917"/>
                    <a:pt x="329" y="1917"/>
                  </a:cubicBezTo>
                  <a:cubicBezTo>
                    <a:pt x="423" y="1917"/>
                    <a:pt x="516" y="1917"/>
                    <a:pt x="607" y="1917"/>
                  </a:cubicBezTo>
                  <a:cubicBezTo>
                    <a:pt x="652" y="1917"/>
                    <a:pt x="697" y="1917"/>
                    <a:pt x="742" y="1917"/>
                  </a:cubicBezTo>
                  <a:cubicBezTo>
                    <a:pt x="764" y="1917"/>
                    <a:pt x="787" y="1918"/>
                    <a:pt x="809" y="1917"/>
                  </a:cubicBezTo>
                  <a:cubicBezTo>
                    <a:pt x="830" y="1916"/>
                    <a:pt x="852" y="1907"/>
                    <a:pt x="868" y="1894"/>
                  </a:cubicBezTo>
                  <a:cubicBezTo>
                    <a:pt x="877" y="1887"/>
                    <a:pt x="884" y="1879"/>
                    <a:pt x="890" y="1870"/>
                  </a:cubicBezTo>
                  <a:cubicBezTo>
                    <a:pt x="896" y="1861"/>
                    <a:pt x="900" y="1851"/>
                    <a:pt x="903" y="1841"/>
                  </a:cubicBezTo>
                  <a:cubicBezTo>
                    <a:pt x="906" y="1830"/>
                    <a:pt x="907" y="1820"/>
                    <a:pt x="907" y="1809"/>
                  </a:cubicBezTo>
                  <a:cubicBezTo>
                    <a:pt x="907" y="1798"/>
                    <a:pt x="907" y="1788"/>
                    <a:pt x="907" y="1777"/>
                  </a:cubicBezTo>
                  <a:cubicBezTo>
                    <a:pt x="907" y="1734"/>
                    <a:pt x="907" y="1692"/>
                    <a:pt x="907" y="1650"/>
                  </a:cubicBezTo>
                  <a:cubicBezTo>
                    <a:pt x="907" y="1315"/>
                    <a:pt x="907" y="1013"/>
                    <a:pt x="908" y="760"/>
                  </a:cubicBezTo>
                  <a:cubicBezTo>
                    <a:pt x="908" y="507"/>
                    <a:pt x="908" y="302"/>
                    <a:pt x="908" y="161"/>
                  </a:cubicBezTo>
                  <a:cubicBezTo>
                    <a:pt x="908" y="143"/>
                    <a:pt x="908" y="126"/>
                    <a:pt x="908" y="110"/>
                  </a:cubicBezTo>
                  <a:cubicBezTo>
                    <a:pt x="908" y="95"/>
                    <a:pt x="906" y="80"/>
                    <a:pt x="901" y="68"/>
                  </a:cubicBezTo>
                  <a:cubicBezTo>
                    <a:pt x="895" y="55"/>
                    <a:pt x="888" y="44"/>
                    <a:pt x="881" y="36"/>
                  </a:cubicBezTo>
                  <a:cubicBezTo>
                    <a:pt x="873" y="28"/>
                    <a:pt x="865" y="21"/>
                    <a:pt x="857" y="16"/>
                  </a:cubicBezTo>
                  <a:cubicBezTo>
                    <a:pt x="841" y="7"/>
                    <a:pt x="826" y="4"/>
                    <a:pt x="817" y="2"/>
                  </a:cubicBezTo>
                  <a:cubicBezTo>
                    <a:pt x="812" y="2"/>
                    <a:pt x="809" y="2"/>
                    <a:pt x="806" y="1"/>
                  </a:cubicBezTo>
                  <a:cubicBezTo>
                    <a:pt x="804" y="1"/>
                    <a:pt x="803" y="1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23"/>
            <p:cNvSpPr/>
            <p:nvPr/>
          </p:nvSpPr>
          <p:spPr>
            <a:xfrm>
              <a:off x="2387385" y="1084959"/>
              <a:ext cx="142120" cy="3644"/>
            </a:xfrm>
            <a:custGeom>
              <a:rect b="b" l="l" r="r" t="t"/>
              <a:pathLst>
                <a:path extrusionOk="0" h="2" w="78">
                  <a:moveTo>
                    <a:pt x="78" y="1"/>
                  </a:moveTo>
                  <a:cubicBezTo>
                    <a:pt x="78" y="1"/>
                    <a:pt x="61" y="2"/>
                    <a:pt x="39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39" y="0"/>
                  </a:cubicBezTo>
                  <a:cubicBezTo>
                    <a:pt x="61" y="0"/>
                    <a:pt x="78" y="0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2387385" y="1121400"/>
              <a:ext cx="143942" cy="3644"/>
            </a:xfrm>
            <a:custGeom>
              <a:rect b="b" l="l" r="r" t="t"/>
              <a:pathLst>
                <a:path extrusionOk="0" h="2" w="79">
                  <a:moveTo>
                    <a:pt x="79" y="1"/>
                  </a:moveTo>
                  <a:cubicBezTo>
                    <a:pt x="79" y="1"/>
                    <a:pt x="61" y="2"/>
                    <a:pt x="39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39" y="0"/>
                  </a:cubicBezTo>
                  <a:cubicBezTo>
                    <a:pt x="61" y="0"/>
                    <a:pt x="79" y="0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2387385" y="1157841"/>
              <a:ext cx="143942" cy="3644"/>
            </a:xfrm>
            <a:custGeom>
              <a:rect b="b" l="l" r="r" t="t"/>
              <a:pathLst>
                <a:path extrusionOk="0" h="2" w="79">
                  <a:moveTo>
                    <a:pt x="79" y="1"/>
                  </a:moveTo>
                  <a:cubicBezTo>
                    <a:pt x="79" y="1"/>
                    <a:pt x="61" y="2"/>
                    <a:pt x="40" y="2"/>
                  </a:cubicBezTo>
                  <a:cubicBezTo>
                    <a:pt x="18" y="2"/>
                    <a:pt x="0" y="2"/>
                    <a:pt x="0" y="1"/>
                  </a:cubicBezTo>
                  <a:cubicBezTo>
                    <a:pt x="0" y="1"/>
                    <a:pt x="18" y="0"/>
                    <a:pt x="40" y="0"/>
                  </a:cubicBezTo>
                  <a:cubicBezTo>
                    <a:pt x="61" y="0"/>
                    <a:pt x="79" y="0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23"/>
            <p:cNvSpPr/>
            <p:nvPr/>
          </p:nvSpPr>
          <p:spPr>
            <a:xfrm>
              <a:off x="1228561" y="1081315"/>
              <a:ext cx="116611" cy="120255"/>
            </a:xfrm>
            <a:custGeom>
              <a:rect b="b" l="l" r="r" t="t"/>
              <a:pathLst>
                <a:path extrusionOk="0" h="66" w="64">
                  <a:moveTo>
                    <a:pt x="1" y="66"/>
                  </a:moveTo>
                  <a:lnTo>
                    <a:pt x="2" y="66"/>
                  </a:lnTo>
                  <a:cubicBezTo>
                    <a:pt x="4" y="66"/>
                    <a:pt x="5" y="65"/>
                    <a:pt x="7" y="65"/>
                  </a:cubicBezTo>
                  <a:cubicBezTo>
                    <a:pt x="11" y="65"/>
                    <a:pt x="17" y="65"/>
                    <a:pt x="24" y="65"/>
                  </a:cubicBezTo>
                  <a:lnTo>
                    <a:pt x="23" y="65"/>
                  </a:lnTo>
                  <a:cubicBezTo>
                    <a:pt x="23" y="62"/>
                    <a:pt x="23" y="58"/>
                    <a:pt x="23" y="53"/>
                  </a:cubicBezTo>
                  <a:cubicBezTo>
                    <a:pt x="23" y="51"/>
                    <a:pt x="23" y="49"/>
                    <a:pt x="23" y="46"/>
                  </a:cubicBezTo>
                  <a:cubicBezTo>
                    <a:pt x="23" y="44"/>
                    <a:pt x="26" y="41"/>
                    <a:pt x="29" y="41"/>
                  </a:cubicBezTo>
                  <a:cubicBezTo>
                    <a:pt x="31" y="41"/>
                    <a:pt x="34" y="41"/>
                    <a:pt x="37" y="41"/>
                  </a:cubicBezTo>
                  <a:cubicBezTo>
                    <a:pt x="40" y="42"/>
                    <a:pt x="42" y="44"/>
                    <a:pt x="42" y="48"/>
                  </a:cubicBezTo>
                  <a:cubicBezTo>
                    <a:pt x="42" y="53"/>
                    <a:pt x="42" y="59"/>
                    <a:pt x="42" y="65"/>
                  </a:cubicBezTo>
                  <a:lnTo>
                    <a:pt x="42" y="65"/>
                  </a:lnTo>
                  <a:cubicBezTo>
                    <a:pt x="48" y="65"/>
                    <a:pt x="55" y="64"/>
                    <a:pt x="63" y="64"/>
                  </a:cubicBezTo>
                  <a:lnTo>
                    <a:pt x="62" y="65"/>
                  </a:lnTo>
                  <a:cubicBezTo>
                    <a:pt x="62" y="57"/>
                    <a:pt x="62" y="48"/>
                    <a:pt x="62" y="39"/>
                  </a:cubicBezTo>
                  <a:cubicBezTo>
                    <a:pt x="62" y="37"/>
                    <a:pt x="62" y="34"/>
                    <a:pt x="62" y="32"/>
                  </a:cubicBezTo>
                  <a:cubicBezTo>
                    <a:pt x="62" y="30"/>
                    <a:pt x="60" y="29"/>
                    <a:pt x="59" y="27"/>
                  </a:cubicBezTo>
                  <a:cubicBezTo>
                    <a:pt x="56" y="24"/>
                    <a:pt x="52" y="21"/>
                    <a:pt x="49" y="18"/>
                  </a:cubicBezTo>
                  <a:cubicBezTo>
                    <a:pt x="46" y="15"/>
                    <a:pt x="43" y="12"/>
                    <a:pt x="41" y="9"/>
                  </a:cubicBezTo>
                  <a:cubicBezTo>
                    <a:pt x="39" y="8"/>
                    <a:pt x="38" y="6"/>
                    <a:pt x="36" y="5"/>
                  </a:cubicBezTo>
                  <a:cubicBezTo>
                    <a:pt x="35" y="4"/>
                    <a:pt x="34" y="2"/>
                    <a:pt x="32" y="2"/>
                  </a:cubicBezTo>
                  <a:cubicBezTo>
                    <a:pt x="30" y="1"/>
                    <a:pt x="28" y="2"/>
                    <a:pt x="27" y="3"/>
                  </a:cubicBezTo>
                  <a:cubicBezTo>
                    <a:pt x="26" y="4"/>
                    <a:pt x="24" y="5"/>
                    <a:pt x="23" y="7"/>
                  </a:cubicBezTo>
                  <a:cubicBezTo>
                    <a:pt x="20" y="9"/>
                    <a:pt x="18" y="12"/>
                    <a:pt x="15" y="14"/>
                  </a:cubicBezTo>
                  <a:cubicBezTo>
                    <a:pt x="11" y="19"/>
                    <a:pt x="6" y="24"/>
                    <a:pt x="2" y="28"/>
                  </a:cubicBezTo>
                  <a:cubicBezTo>
                    <a:pt x="1" y="30"/>
                    <a:pt x="1" y="33"/>
                    <a:pt x="1" y="36"/>
                  </a:cubicBezTo>
                  <a:cubicBezTo>
                    <a:pt x="1" y="38"/>
                    <a:pt x="1" y="41"/>
                    <a:pt x="1" y="43"/>
                  </a:cubicBezTo>
                  <a:cubicBezTo>
                    <a:pt x="1" y="48"/>
                    <a:pt x="1" y="52"/>
                    <a:pt x="1" y="55"/>
                  </a:cubicBezTo>
                  <a:cubicBezTo>
                    <a:pt x="1" y="58"/>
                    <a:pt x="1" y="61"/>
                    <a:pt x="1" y="63"/>
                  </a:cubicBezTo>
                  <a:cubicBezTo>
                    <a:pt x="1" y="65"/>
                    <a:pt x="1" y="66"/>
                    <a:pt x="1" y="66"/>
                  </a:cubicBezTo>
                  <a:cubicBezTo>
                    <a:pt x="1" y="66"/>
                    <a:pt x="1" y="65"/>
                    <a:pt x="1" y="63"/>
                  </a:cubicBezTo>
                  <a:cubicBezTo>
                    <a:pt x="1" y="61"/>
                    <a:pt x="1" y="59"/>
                    <a:pt x="0" y="56"/>
                  </a:cubicBezTo>
                  <a:cubicBezTo>
                    <a:pt x="0" y="52"/>
                    <a:pt x="0" y="48"/>
                    <a:pt x="0" y="44"/>
                  </a:cubicBezTo>
                  <a:cubicBezTo>
                    <a:pt x="0" y="41"/>
                    <a:pt x="0" y="39"/>
                    <a:pt x="0" y="36"/>
                  </a:cubicBezTo>
                  <a:cubicBezTo>
                    <a:pt x="0" y="35"/>
                    <a:pt x="0" y="33"/>
                    <a:pt x="0" y="32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5" y="23"/>
                    <a:pt x="10" y="18"/>
                    <a:pt x="15" y="13"/>
                  </a:cubicBezTo>
                  <a:cubicBezTo>
                    <a:pt x="17" y="11"/>
                    <a:pt x="20" y="8"/>
                    <a:pt x="22" y="6"/>
                  </a:cubicBezTo>
                  <a:cubicBezTo>
                    <a:pt x="23" y="4"/>
                    <a:pt x="25" y="3"/>
                    <a:pt x="26" y="2"/>
                  </a:cubicBezTo>
                  <a:cubicBezTo>
                    <a:pt x="28" y="0"/>
                    <a:pt x="30" y="0"/>
                    <a:pt x="32" y="0"/>
                  </a:cubicBezTo>
                  <a:cubicBezTo>
                    <a:pt x="35" y="1"/>
                    <a:pt x="36" y="3"/>
                    <a:pt x="37" y="4"/>
                  </a:cubicBezTo>
                  <a:lnTo>
                    <a:pt x="42" y="8"/>
                  </a:lnTo>
                  <a:cubicBezTo>
                    <a:pt x="45" y="11"/>
                    <a:pt x="48" y="14"/>
                    <a:pt x="51" y="17"/>
                  </a:cubicBezTo>
                  <a:cubicBezTo>
                    <a:pt x="54" y="20"/>
                    <a:pt x="57" y="23"/>
                    <a:pt x="60" y="26"/>
                  </a:cubicBezTo>
                  <a:cubicBezTo>
                    <a:pt x="61" y="27"/>
                    <a:pt x="61" y="28"/>
                    <a:pt x="62" y="29"/>
                  </a:cubicBezTo>
                  <a:cubicBezTo>
                    <a:pt x="63" y="30"/>
                    <a:pt x="63" y="31"/>
                    <a:pt x="63" y="32"/>
                  </a:cubicBezTo>
                  <a:cubicBezTo>
                    <a:pt x="63" y="35"/>
                    <a:pt x="63" y="37"/>
                    <a:pt x="63" y="39"/>
                  </a:cubicBezTo>
                  <a:cubicBezTo>
                    <a:pt x="63" y="48"/>
                    <a:pt x="63" y="57"/>
                    <a:pt x="64" y="65"/>
                  </a:cubicBezTo>
                  <a:lnTo>
                    <a:pt x="64" y="66"/>
                  </a:lnTo>
                  <a:lnTo>
                    <a:pt x="63" y="66"/>
                  </a:lnTo>
                  <a:cubicBezTo>
                    <a:pt x="55" y="66"/>
                    <a:pt x="48" y="66"/>
                    <a:pt x="42" y="66"/>
                  </a:cubicBezTo>
                  <a:lnTo>
                    <a:pt x="41" y="66"/>
                  </a:lnTo>
                  <a:lnTo>
                    <a:pt x="41" y="66"/>
                  </a:lnTo>
                  <a:cubicBezTo>
                    <a:pt x="41" y="59"/>
                    <a:pt x="41" y="54"/>
                    <a:pt x="41" y="48"/>
                  </a:cubicBezTo>
                  <a:cubicBezTo>
                    <a:pt x="41" y="45"/>
                    <a:pt x="39" y="43"/>
                    <a:pt x="36" y="43"/>
                  </a:cubicBezTo>
                  <a:cubicBezTo>
                    <a:pt x="34" y="43"/>
                    <a:pt x="31" y="43"/>
                    <a:pt x="29" y="43"/>
                  </a:cubicBezTo>
                  <a:cubicBezTo>
                    <a:pt x="27" y="43"/>
                    <a:pt x="25" y="45"/>
                    <a:pt x="24" y="47"/>
                  </a:cubicBezTo>
                  <a:cubicBezTo>
                    <a:pt x="24" y="49"/>
                    <a:pt x="24" y="51"/>
                    <a:pt x="24" y="54"/>
                  </a:cubicBezTo>
                  <a:cubicBezTo>
                    <a:pt x="24" y="58"/>
                    <a:pt x="24" y="62"/>
                    <a:pt x="24" y="66"/>
                  </a:cubicBezTo>
                  <a:lnTo>
                    <a:pt x="24" y="66"/>
                  </a:lnTo>
                  <a:lnTo>
                    <a:pt x="24" y="66"/>
                  </a:lnTo>
                  <a:cubicBezTo>
                    <a:pt x="17" y="66"/>
                    <a:pt x="11" y="66"/>
                    <a:pt x="7" y="66"/>
                  </a:cubicBezTo>
                  <a:cubicBezTo>
                    <a:pt x="5" y="66"/>
                    <a:pt x="4" y="66"/>
                    <a:pt x="2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23"/>
            <p:cNvSpPr/>
            <p:nvPr/>
          </p:nvSpPr>
          <p:spPr>
            <a:xfrm>
              <a:off x="1172077" y="1394707"/>
              <a:ext cx="1350141" cy="245976"/>
            </a:xfrm>
            <a:custGeom>
              <a:rect b="b" l="l" r="r" t="t"/>
              <a:pathLst>
                <a:path extrusionOk="0" h="135" w="741">
                  <a:moveTo>
                    <a:pt x="371" y="135"/>
                  </a:moveTo>
                  <a:lnTo>
                    <a:pt x="685" y="135"/>
                  </a:lnTo>
                  <a:cubicBezTo>
                    <a:pt x="716" y="135"/>
                    <a:pt x="741" y="109"/>
                    <a:pt x="741" y="78"/>
                  </a:cubicBezTo>
                  <a:lnTo>
                    <a:pt x="741" y="57"/>
                  </a:lnTo>
                  <a:cubicBezTo>
                    <a:pt x="741" y="25"/>
                    <a:pt x="716" y="0"/>
                    <a:pt x="685" y="0"/>
                  </a:cubicBezTo>
                  <a:lnTo>
                    <a:pt x="57" y="0"/>
                  </a:lnTo>
                  <a:cubicBezTo>
                    <a:pt x="26" y="0"/>
                    <a:pt x="0" y="25"/>
                    <a:pt x="0" y="57"/>
                  </a:cubicBezTo>
                  <a:lnTo>
                    <a:pt x="0" y="78"/>
                  </a:lnTo>
                  <a:cubicBezTo>
                    <a:pt x="0" y="109"/>
                    <a:pt x="26" y="135"/>
                    <a:pt x="57" y="135"/>
                  </a:cubicBezTo>
                  <a:lnTo>
                    <a:pt x="371" y="13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3600" lIns="90000" spcFirstLastPara="1" rIns="90000" wrap="square" tIns="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23"/>
            <p:cNvSpPr/>
            <p:nvPr/>
          </p:nvSpPr>
          <p:spPr>
            <a:xfrm>
              <a:off x="1170255" y="1391063"/>
              <a:ext cx="1353785" cy="251442"/>
            </a:xfrm>
            <a:custGeom>
              <a:rect b="b" l="l" r="r" t="t"/>
              <a:pathLst>
                <a:path extrusionOk="0" h="138" w="743">
                  <a:moveTo>
                    <a:pt x="685" y="137"/>
                  </a:moveTo>
                  <a:cubicBezTo>
                    <a:pt x="685" y="137"/>
                    <a:pt x="687" y="136"/>
                    <a:pt x="690" y="136"/>
                  </a:cubicBezTo>
                  <a:cubicBezTo>
                    <a:pt x="693" y="136"/>
                    <a:pt x="697" y="135"/>
                    <a:pt x="702" y="134"/>
                  </a:cubicBezTo>
                  <a:cubicBezTo>
                    <a:pt x="707" y="132"/>
                    <a:pt x="713" y="129"/>
                    <a:pt x="720" y="124"/>
                  </a:cubicBezTo>
                  <a:cubicBezTo>
                    <a:pt x="726" y="120"/>
                    <a:pt x="732" y="113"/>
                    <a:pt x="737" y="103"/>
                  </a:cubicBezTo>
                  <a:cubicBezTo>
                    <a:pt x="739" y="98"/>
                    <a:pt x="741" y="93"/>
                    <a:pt x="741" y="87"/>
                  </a:cubicBezTo>
                  <a:cubicBezTo>
                    <a:pt x="742" y="82"/>
                    <a:pt x="742" y="76"/>
                    <a:pt x="742" y="69"/>
                  </a:cubicBezTo>
                  <a:cubicBezTo>
                    <a:pt x="742" y="63"/>
                    <a:pt x="742" y="56"/>
                    <a:pt x="741" y="49"/>
                  </a:cubicBezTo>
                  <a:cubicBezTo>
                    <a:pt x="740" y="43"/>
                    <a:pt x="737" y="36"/>
                    <a:pt x="733" y="30"/>
                  </a:cubicBezTo>
                  <a:cubicBezTo>
                    <a:pt x="726" y="17"/>
                    <a:pt x="712" y="7"/>
                    <a:pt x="696" y="4"/>
                  </a:cubicBezTo>
                  <a:cubicBezTo>
                    <a:pt x="688" y="2"/>
                    <a:pt x="679" y="3"/>
                    <a:pt x="670" y="3"/>
                  </a:cubicBezTo>
                  <a:cubicBezTo>
                    <a:pt x="661" y="3"/>
                    <a:pt x="652" y="3"/>
                    <a:pt x="643" y="3"/>
                  </a:cubicBezTo>
                  <a:cubicBezTo>
                    <a:pt x="493" y="3"/>
                    <a:pt x="286" y="3"/>
                    <a:pt x="58" y="3"/>
                  </a:cubicBezTo>
                  <a:cubicBezTo>
                    <a:pt x="44" y="3"/>
                    <a:pt x="30" y="9"/>
                    <a:pt x="20" y="18"/>
                  </a:cubicBezTo>
                  <a:cubicBezTo>
                    <a:pt x="10" y="27"/>
                    <a:pt x="4" y="40"/>
                    <a:pt x="3" y="54"/>
                  </a:cubicBezTo>
                  <a:cubicBezTo>
                    <a:pt x="2" y="61"/>
                    <a:pt x="3" y="68"/>
                    <a:pt x="3" y="75"/>
                  </a:cubicBezTo>
                  <a:cubicBezTo>
                    <a:pt x="2" y="82"/>
                    <a:pt x="3" y="88"/>
                    <a:pt x="5" y="95"/>
                  </a:cubicBezTo>
                  <a:cubicBezTo>
                    <a:pt x="8" y="108"/>
                    <a:pt x="17" y="119"/>
                    <a:pt x="28" y="126"/>
                  </a:cubicBezTo>
                  <a:cubicBezTo>
                    <a:pt x="33" y="130"/>
                    <a:pt x="39" y="132"/>
                    <a:pt x="46" y="134"/>
                  </a:cubicBezTo>
                  <a:cubicBezTo>
                    <a:pt x="52" y="135"/>
                    <a:pt x="58" y="135"/>
                    <a:pt x="65" y="135"/>
                  </a:cubicBezTo>
                  <a:cubicBezTo>
                    <a:pt x="78" y="135"/>
                    <a:pt x="91" y="135"/>
                    <a:pt x="104" y="135"/>
                  </a:cubicBezTo>
                  <a:cubicBezTo>
                    <a:pt x="130" y="135"/>
                    <a:pt x="156" y="135"/>
                    <a:pt x="180" y="135"/>
                  </a:cubicBezTo>
                  <a:cubicBezTo>
                    <a:pt x="279" y="135"/>
                    <a:pt x="368" y="135"/>
                    <a:pt x="443" y="136"/>
                  </a:cubicBezTo>
                  <a:cubicBezTo>
                    <a:pt x="518" y="136"/>
                    <a:pt x="579" y="136"/>
                    <a:pt x="620" y="136"/>
                  </a:cubicBezTo>
                  <a:cubicBezTo>
                    <a:pt x="641" y="136"/>
                    <a:pt x="658" y="136"/>
                    <a:pt x="669" y="136"/>
                  </a:cubicBezTo>
                  <a:cubicBezTo>
                    <a:pt x="674" y="136"/>
                    <a:pt x="678" y="136"/>
                    <a:pt x="681" y="136"/>
                  </a:cubicBezTo>
                  <a:cubicBezTo>
                    <a:pt x="684" y="136"/>
                    <a:pt x="685" y="137"/>
                    <a:pt x="685" y="137"/>
                  </a:cubicBezTo>
                  <a:cubicBezTo>
                    <a:pt x="685" y="137"/>
                    <a:pt x="684" y="137"/>
                    <a:pt x="681" y="137"/>
                  </a:cubicBezTo>
                  <a:cubicBezTo>
                    <a:pt x="678" y="137"/>
                    <a:pt x="674" y="137"/>
                    <a:pt x="669" y="137"/>
                  </a:cubicBezTo>
                  <a:cubicBezTo>
                    <a:pt x="657" y="137"/>
                    <a:pt x="641" y="137"/>
                    <a:pt x="620" y="137"/>
                  </a:cubicBezTo>
                  <a:cubicBezTo>
                    <a:pt x="579" y="137"/>
                    <a:pt x="518" y="137"/>
                    <a:pt x="443" y="137"/>
                  </a:cubicBezTo>
                  <a:cubicBezTo>
                    <a:pt x="368" y="138"/>
                    <a:pt x="279" y="138"/>
                    <a:pt x="180" y="138"/>
                  </a:cubicBezTo>
                  <a:cubicBezTo>
                    <a:pt x="156" y="138"/>
                    <a:pt x="130" y="138"/>
                    <a:pt x="104" y="138"/>
                  </a:cubicBezTo>
                  <a:cubicBezTo>
                    <a:pt x="91" y="138"/>
                    <a:pt x="78" y="138"/>
                    <a:pt x="65" y="138"/>
                  </a:cubicBezTo>
                  <a:cubicBezTo>
                    <a:pt x="59" y="138"/>
                    <a:pt x="52" y="138"/>
                    <a:pt x="45" y="136"/>
                  </a:cubicBezTo>
                  <a:cubicBezTo>
                    <a:pt x="38" y="135"/>
                    <a:pt x="32" y="132"/>
                    <a:pt x="26" y="128"/>
                  </a:cubicBezTo>
                  <a:cubicBezTo>
                    <a:pt x="15" y="121"/>
                    <a:pt x="6" y="109"/>
                    <a:pt x="2" y="95"/>
                  </a:cubicBezTo>
                  <a:cubicBezTo>
                    <a:pt x="0" y="89"/>
                    <a:pt x="0" y="81"/>
                    <a:pt x="0" y="75"/>
                  </a:cubicBezTo>
                  <a:cubicBezTo>
                    <a:pt x="0" y="68"/>
                    <a:pt x="0" y="61"/>
                    <a:pt x="0" y="54"/>
                  </a:cubicBezTo>
                  <a:cubicBezTo>
                    <a:pt x="1" y="39"/>
                    <a:pt x="8" y="26"/>
                    <a:pt x="19" y="16"/>
                  </a:cubicBezTo>
                  <a:cubicBezTo>
                    <a:pt x="29" y="6"/>
                    <a:pt x="44" y="0"/>
                    <a:pt x="58" y="0"/>
                  </a:cubicBezTo>
                  <a:cubicBezTo>
                    <a:pt x="286" y="0"/>
                    <a:pt x="493" y="1"/>
                    <a:pt x="643" y="1"/>
                  </a:cubicBezTo>
                  <a:cubicBezTo>
                    <a:pt x="652" y="1"/>
                    <a:pt x="661" y="1"/>
                    <a:pt x="670" y="1"/>
                  </a:cubicBezTo>
                  <a:cubicBezTo>
                    <a:pt x="679" y="1"/>
                    <a:pt x="688" y="0"/>
                    <a:pt x="696" y="2"/>
                  </a:cubicBezTo>
                  <a:cubicBezTo>
                    <a:pt x="713" y="5"/>
                    <a:pt x="727" y="16"/>
                    <a:pt x="735" y="29"/>
                  </a:cubicBezTo>
                  <a:cubicBezTo>
                    <a:pt x="739" y="35"/>
                    <a:pt x="741" y="42"/>
                    <a:pt x="742" y="49"/>
                  </a:cubicBezTo>
                  <a:cubicBezTo>
                    <a:pt x="743" y="56"/>
                    <a:pt x="743" y="63"/>
                    <a:pt x="743" y="69"/>
                  </a:cubicBezTo>
                  <a:cubicBezTo>
                    <a:pt x="743" y="75"/>
                    <a:pt x="743" y="81"/>
                    <a:pt x="742" y="87"/>
                  </a:cubicBezTo>
                  <a:cubicBezTo>
                    <a:pt x="742" y="93"/>
                    <a:pt x="740" y="98"/>
                    <a:pt x="738" y="103"/>
                  </a:cubicBezTo>
                  <a:cubicBezTo>
                    <a:pt x="733" y="113"/>
                    <a:pt x="727" y="120"/>
                    <a:pt x="720" y="125"/>
                  </a:cubicBezTo>
                  <a:cubicBezTo>
                    <a:pt x="714" y="130"/>
                    <a:pt x="708" y="133"/>
                    <a:pt x="702" y="134"/>
                  </a:cubicBezTo>
                  <a:cubicBezTo>
                    <a:pt x="697" y="136"/>
                    <a:pt x="693" y="136"/>
                    <a:pt x="690" y="136"/>
                  </a:cubicBezTo>
                  <a:cubicBezTo>
                    <a:pt x="687" y="136"/>
                    <a:pt x="686" y="136"/>
                    <a:pt x="686" y="136"/>
                  </a:cubicBezTo>
                  <a:lnTo>
                    <a:pt x="685" y="13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675" lIns="90000" spcFirstLastPara="1" rIns="90000" wrap="square" tIns="4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23"/>
            <p:cNvSpPr/>
            <p:nvPr/>
          </p:nvSpPr>
          <p:spPr>
            <a:xfrm>
              <a:off x="2349122" y="1465767"/>
              <a:ext cx="91103" cy="91102"/>
            </a:xfrm>
            <a:custGeom>
              <a:rect b="b" l="l" r="r" t="t"/>
              <a:pathLst>
                <a:path extrusionOk="0" h="50" w="50">
                  <a:moveTo>
                    <a:pt x="50" y="25"/>
                  </a:moveTo>
                  <a:cubicBezTo>
                    <a:pt x="50" y="25"/>
                    <a:pt x="50" y="23"/>
                    <a:pt x="49" y="19"/>
                  </a:cubicBezTo>
                  <a:cubicBezTo>
                    <a:pt x="48" y="16"/>
                    <a:pt x="45" y="10"/>
                    <a:pt x="40" y="6"/>
                  </a:cubicBezTo>
                  <a:cubicBezTo>
                    <a:pt x="34" y="2"/>
                    <a:pt x="26" y="0"/>
                    <a:pt x="18" y="3"/>
                  </a:cubicBezTo>
                  <a:cubicBezTo>
                    <a:pt x="9" y="6"/>
                    <a:pt x="2" y="15"/>
                    <a:pt x="3" y="25"/>
                  </a:cubicBezTo>
                  <a:cubicBezTo>
                    <a:pt x="2" y="35"/>
                    <a:pt x="10" y="44"/>
                    <a:pt x="18" y="47"/>
                  </a:cubicBezTo>
                  <a:cubicBezTo>
                    <a:pt x="26" y="50"/>
                    <a:pt x="34" y="48"/>
                    <a:pt x="40" y="44"/>
                  </a:cubicBezTo>
                  <a:cubicBezTo>
                    <a:pt x="45" y="40"/>
                    <a:pt x="48" y="34"/>
                    <a:pt x="49" y="31"/>
                  </a:cubicBezTo>
                  <a:cubicBezTo>
                    <a:pt x="50" y="27"/>
                    <a:pt x="50" y="25"/>
                    <a:pt x="50" y="25"/>
                  </a:cubicBezTo>
                  <a:cubicBezTo>
                    <a:pt x="50" y="25"/>
                    <a:pt x="50" y="26"/>
                    <a:pt x="50" y="27"/>
                  </a:cubicBezTo>
                  <a:cubicBezTo>
                    <a:pt x="50" y="28"/>
                    <a:pt x="50" y="29"/>
                    <a:pt x="50" y="31"/>
                  </a:cubicBezTo>
                  <a:cubicBezTo>
                    <a:pt x="49" y="35"/>
                    <a:pt x="47" y="41"/>
                    <a:pt x="41" y="45"/>
                  </a:cubicBezTo>
                  <a:cubicBezTo>
                    <a:pt x="35" y="50"/>
                    <a:pt x="26" y="52"/>
                    <a:pt x="17" y="49"/>
                  </a:cubicBezTo>
                  <a:cubicBezTo>
                    <a:pt x="8" y="46"/>
                    <a:pt x="0" y="36"/>
                    <a:pt x="0" y="25"/>
                  </a:cubicBezTo>
                  <a:cubicBezTo>
                    <a:pt x="0" y="14"/>
                    <a:pt x="8" y="4"/>
                    <a:pt x="17" y="1"/>
                  </a:cubicBezTo>
                  <a:cubicBezTo>
                    <a:pt x="26" y="-2"/>
                    <a:pt x="35" y="0"/>
                    <a:pt x="41" y="5"/>
                  </a:cubicBezTo>
                  <a:cubicBezTo>
                    <a:pt x="47" y="9"/>
                    <a:pt x="49" y="15"/>
                    <a:pt x="50" y="19"/>
                  </a:cubicBezTo>
                  <a:cubicBezTo>
                    <a:pt x="50" y="21"/>
                    <a:pt x="50" y="22"/>
                    <a:pt x="50" y="23"/>
                  </a:cubicBezTo>
                  <a:cubicBezTo>
                    <a:pt x="50" y="24"/>
                    <a:pt x="50" y="25"/>
                    <a:pt x="50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23"/>
            <p:cNvSpPr/>
            <p:nvPr/>
          </p:nvSpPr>
          <p:spPr>
            <a:xfrm>
              <a:off x="2425648" y="1544115"/>
              <a:ext cx="38263" cy="43729"/>
            </a:xfrm>
            <a:custGeom>
              <a:rect b="b" l="l" r="r" t="t"/>
              <a:pathLst>
                <a:path extrusionOk="0" h="24" w="21">
                  <a:moveTo>
                    <a:pt x="21" y="24"/>
                  </a:moveTo>
                  <a:cubicBezTo>
                    <a:pt x="21" y="25"/>
                    <a:pt x="15" y="20"/>
                    <a:pt x="9" y="13"/>
                  </a:cubicBezTo>
                  <a:cubicBezTo>
                    <a:pt x="3" y="7"/>
                    <a:pt x="-1" y="1"/>
                    <a:pt x="0" y="0"/>
                  </a:cubicBezTo>
                  <a:cubicBezTo>
                    <a:pt x="0" y="0"/>
                    <a:pt x="5" y="5"/>
                    <a:pt x="11" y="11"/>
                  </a:cubicBezTo>
                  <a:cubicBezTo>
                    <a:pt x="18" y="18"/>
                    <a:pt x="22" y="24"/>
                    <a:pt x="21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23"/>
            <p:cNvSpPr/>
            <p:nvPr/>
          </p:nvSpPr>
          <p:spPr>
            <a:xfrm>
              <a:off x="1330596" y="1485810"/>
              <a:ext cx="56484" cy="69238"/>
            </a:xfrm>
            <a:custGeom>
              <a:rect b="b" l="l" r="r" t="t"/>
              <a:pathLst>
                <a:path extrusionOk="0" h="38" w="31">
                  <a:moveTo>
                    <a:pt x="13" y="4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4"/>
                  </a:lnTo>
                  <a:lnTo>
                    <a:pt x="17" y="4"/>
                  </a:lnTo>
                  <a:lnTo>
                    <a:pt x="17" y="38"/>
                  </a:lnTo>
                  <a:lnTo>
                    <a:pt x="13" y="38"/>
                  </a:lnTo>
                  <a:lnTo>
                    <a:pt x="1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23"/>
            <p:cNvSpPr/>
            <p:nvPr/>
          </p:nvSpPr>
          <p:spPr>
            <a:xfrm>
              <a:off x="1385257" y="1502208"/>
              <a:ext cx="51017" cy="52839"/>
            </a:xfrm>
            <a:custGeom>
              <a:rect b="b" l="l" r="r" t="t"/>
              <a:pathLst>
                <a:path extrusionOk="0" h="29" w="28">
                  <a:moveTo>
                    <a:pt x="28" y="16"/>
                  </a:moveTo>
                  <a:lnTo>
                    <a:pt x="4" y="16"/>
                  </a:lnTo>
                  <a:cubicBezTo>
                    <a:pt x="5" y="22"/>
                    <a:pt x="9" y="26"/>
                    <a:pt x="15" y="26"/>
                  </a:cubicBezTo>
                  <a:cubicBezTo>
                    <a:pt x="19" y="26"/>
                    <a:pt x="22" y="25"/>
                    <a:pt x="24" y="22"/>
                  </a:cubicBezTo>
                  <a:lnTo>
                    <a:pt x="26" y="25"/>
                  </a:lnTo>
                  <a:cubicBezTo>
                    <a:pt x="23" y="28"/>
                    <a:pt x="20" y="29"/>
                    <a:pt x="15" y="29"/>
                  </a:cubicBezTo>
                  <a:cubicBezTo>
                    <a:pt x="6" y="29"/>
                    <a:pt x="0" y="23"/>
                    <a:pt x="0" y="15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5"/>
                  </a:cubicBezTo>
                  <a:lnTo>
                    <a:pt x="28" y="16"/>
                  </a:lnTo>
                  <a:moveTo>
                    <a:pt x="4" y="13"/>
                  </a:moveTo>
                  <a:lnTo>
                    <a:pt x="24" y="13"/>
                  </a:lnTo>
                  <a:cubicBezTo>
                    <a:pt x="24" y="8"/>
                    <a:pt x="19" y="4"/>
                    <a:pt x="14" y="4"/>
                  </a:cubicBezTo>
                  <a:cubicBezTo>
                    <a:pt x="8" y="4"/>
                    <a:pt x="5" y="8"/>
                    <a:pt x="4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23"/>
            <p:cNvSpPr/>
            <p:nvPr/>
          </p:nvSpPr>
          <p:spPr>
            <a:xfrm>
              <a:off x="1439919" y="1504030"/>
              <a:ext cx="49195" cy="51017"/>
            </a:xfrm>
            <a:custGeom>
              <a:rect b="b" l="l" r="r" t="t"/>
              <a:pathLst>
                <a:path extrusionOk="0" h="28" w="27">
                  <a:moveTo>
                    <a:pt x="23" y="28"/>
                  </a:moveTo>
                  <a:lnTo>
                    <a:pt x="14" y="16"/>
                  </a:lnTo>
                  <a:lnTo>
                    <a:pt x="5" y="28"/>
                  </a:lnTo>
                  <a:lnTo>
                    <a:pt x="0" y="28"/>
                  </a:lnTo>
                  <a:lnTo>
                    <a:pt x="12" y="13"/>
                  </a:lnTo>
                  <a:lnTo>
                    <a:pt x="1" y="0"/>
                  </a:lnTo>
                  <a:lnTo>
                    <a:pt x="5" y="0"/>
                  </a:lnTo>
                  <a:lnTo>
                    <a:pt x="14" y="11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16" y="13"/>
                  </a:lnTo>
                  <a:lnTo>
                    <a:pt x="27" y="28"/>
                  </a:lnTo>
                  <a:lnTo>
                    <a:pt x="23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23"/>
            <p:cNvSpPr/>
            <p:nvPr/>
          </p:nvSpPr>
          <p:spPr>
            <a:xfrm>
              <a:off x="1492758" y="1491276"/>
              <a:ext cx="34619" cy="63772"/>
            </a:xfrm>
            <a:custGeom>
              <a:rect b="b" l="l" r="r" t="t"/>
              <a:pathLst>
                <a:path extrusionOk="0" h="35" w="19">
                  <a:moveTo>
                    <a:pt x="19" y="33"/>
                  </a:moveTo>
                  <a:cubicBezTo>
                    <a:pt x="18" y="35"/>
                    <a:pt x="16" y="35"/>
                    <a:pt x="13" y="35"/>
                  </a:cubicBezTo>
                  <a:cubicBezTo>
                    <a:pt x="8" y="35"/>
                    <a:pt x="5" y="32"/>
                    <a:pt x="5" y="27"/>
                  </a:cubicBezTo>
                  <a:lnTo>
                    <a:pt x="5" y="10"/>
                  </a:lnTo>
                  <a:lnTo>
                    <a:pt x="0" y="10"/>
                  </a:lnTo>
                  <a:lnTo>
                    <a:pt x="0" y="7"/>
                  </a:lnTo>
                  <a:lnTo>
                    <a:pt x="5" y="7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7"/>
                  </a:lnTo>
                  <a:lnTo>
                    <a:pt x="18" y="7"/>
                  </a:lnTo>
                  <a:lnTo>
                    <a:pt x="18" y="10"/>
                  </a:lnTo>
                  <a:lnTo>
                    <a:pt x="9" y="10"/>
                  </a:lnTo>
                  <a:lnTo>
                    <a:pt x="9" y="27"/>
                  </a:lnTo>
                  <a:cubicBezTo>
                    <a:pt x="9" y="30"/>
                    <a:pt x="11" y="32"/>
                    <a:pt x="14" y="32"/>
                  </a:cubicBezTo>
                  <a:cubicBezTo>
                    <a:pt x="15" y="32"/>
                    <a:pt x="17" y="32"/>
                    <a:pt x="18" y="31"/>
                  </a:cubicBezTo>
                  <a:lnTo>
                    <a:pt x="19" y="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23"/>
            <p:cNvSpPr/>
            <p:nvPr/>
          </p:nvSpPr>
          <p:spPr>
            <a:xfrm>
              <a:off x="1651277" y="1872084"/>
              <a:ext cx="442759" cy="3644"/>
            </a:xfrm>
            <a:custGeom>
              <a:rect b="b" l="l" r="r" t="t"/>
              <a:pathLst>
                <a:path extrusionOk="0" h="2" w="243">
                  <a:moveTo>
                    <a:pt x="243" y="1"/>
                  </a:moveTo>
                  <a:cubicBezTo>
                    <a:pt x="243" y="2"/>
                    <a:pt x="189" y="2"/>
                    <a:pt x="122" y="2"/>
                  </a:cubicBezTo>
                  <a:cubicBezTo>
                    <a:pt x="55" y="2"/>
                    <a:pt x="0" y="2"/>
                    <a:pt x="0" y="1"/>
                  </a:cubicBezTo>
                  <a:cubicBezTo>
                    <a:pt x="0" y="0"/>
                    <a:pt x="55" y="0"/>
                    <a:pt x="122" y="0"/>
                  </a:cubicBezTo>
                  <a:cubicBezTo>
                    <a:pt x="189" y="0"/>
                    <a:pt x="243" y="0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>
              <a:off x="1653099" y="1961364"/>
              <a:ext cx="792593" cy="5466"/>
            </a:xfrm>
            <a:custGeom>
              <a:rect b="b" l="l" r="r" t="t"/>
              <a:pathLst>
                <a:path extrusionOk="0" h="3" w="435">
                  <a:moveTo>
                    <a:pt x="435" y="2"/>
                  </a:moveTo>
                  <a:cubicBezTo>
                    <a:pt x="435" y="3"/>
                    <a:pt x="337" y="3"/>
                    <a:pt x="217" y="3"/>
                  </a:cubicBezTo>
                  <a:cubicBezTo>
                    <a:pt x="97" y="3"/>
                    <a:pt x="0" y="2"/>
                    <a:pt x="0" y="2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>
              <a:off x="1653099" y="2026958"/>
              <a:ext cx="783483" cy="5466"/>
            </a:xfrm>
            <a:custGeom>
              <a:rect b="b" l="l" r="r" t="t"/>
              <a:pathLst>
                <a:path extrusionOk="0" h="3" w="430">
                  <a:moveTo>
                    <a:pt x="430" y="1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1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>
              <a:off x="1653099" y="2088907"/>
              <a:ext cx="462801" cy="5466"/>
            </a:xfrm>
            <a:custGeom>
              <a:rect b="b" l="l" r="r" t="t"/>
              <a:pathLst>
                <a:path extrusionOk="0" h="3" w="254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0"/>
                    <a:pt x="56" y="0"/>
                    <a:pt x="127" y="0"/>
                  </a:cubicBezTo>
                  <a:cubicBezTo>
                    <a:pt x="197" y="0"/>
                    <a:pt x="254" y="0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>
              <a:off x="1651277" y="2364037"/>
              <a:ext cx="442759" cy="5466"/>
            </a:xfrm>
            <a:custGeom>
              <a:rect b="b" l="l" r="r" t="t"/>
              <a:pathLst>
                <a:path extrusionOk="0" h="3" w="243">
                  <a:moveTo>
                    <a:pt x="243" y="1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1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3"/>
            <p:cNvSpPr/>
            <p:nvPr/>
          </p:nvSpPr>
          <p:spPr>
            <a:xfrm>
              <a:off x="1653099" y="2455139"/>
              <a:ext cx="792593" cy="3644"/>
            </a:xfrm>
            <a:custGeom>
              <a:rect b="b" l="l" r="r" t="t"/>
              <a:pathLst>
                <a:path extrusionOk="0" h="2" w="435">
                  <a:moveTo>
                    <a:pt x="435" y="1"/>
                  </a:moveTo>
                  <a:cubicBezTo>
                    <a:pt x="435" y="2"/>
                    <a:pt x="337" y="2"/>
                    <a:pt x="217" y="2"/>
                  </a:cubicBezTo>
                  <a:cubicBezTo>
                    <a:pt x="97" y="2"/>
                    <a:pt x="0" y="2"/>
                    <a:pt x="0" y="1"/>
                  </a:cubicBezTo>
                  <a:cubicBezTo>
                    <a:pt x="0" y="0"/>
                    <a:pt x="96" y="0"/>
                    <a:pt x="217" y="0"/>
                  </a:cubicBezTo>
                  <a:cubicBezTo>
                    <a:pt x="337" y="0"/>
                    <a:pt x="435" y="0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1653099" y="2518911"/>
              <a:ext cx="783483" cy="5466"/>
            </a:xfrm>
            <a:custGeom>
              <a:rect b="b" l="l" r="r" t="t"/>
              <a:pathLst>
                <a:path extrusionOk="0" h="3" w="430">
                  <a:moveTo>
                    <a:pt x="430" y="2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2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1653099" y="2580860"/>
              <a:ext cx="462801" cy="5466"/>
            </a:xfrm>
            <a:custGeom>
              <a:rect b="b" l="l" r="r" t="t"/>
              <a:pathLst>
                <a:path extrusionOk="0" h="3" w="254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1651277" y="2855989"/>
              <a:ext cx="442759" cy="5466"/>
            </a:xfrm>
            <a:custGeom>
              <a:rect b="b" l="l" r="r" t="t"/>
              <a:pathLst>
                <a:path extrusionOk="0" h="3" w="243">
                  <a:moveTo>
                    <a:pt x="243" y="2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2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2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1653099" y="2947092"/>
              <a:ext cx="792593" cy="5466"/>
            </a:xfrm>
            <a:custGeom>
              <a:rect b="b" l="l" r="r" t="t"/>
              <a:pathLst>
                <a:path extrusionOk="0" h="3" w="435">
                  <a:moveTo>
                    <a:pt x="435" y="1"/>
                  </a:moveTo>
                  <a:cubicBezTo>
                    <a:pt x="435" y="2"/>
                    <a:pt x="337" y="3"/>
                    <a:pt x="217" y="3"/>
                  </a:cubicBezTo>
                  <a:cubicBezTo>
                    <a:pt x="97" y="3"/>
                    <a:pt x="0" y="2"/>
                    <a:pt x="0" y="1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1653099" y="3012685"/>
              <a:ext cx="783483" cy="3644"/>
            </a:xfrm>
            <a:custGeom>
              <a:rect b="b" l="l" r="r" t="t"/>
              <a:pathLst>
                <a:path extrusionOk="0" h="2" w="430">
                  <a:moveTo>
                    <a:pt x="430" y="1"/>
                  </a:moveTo>
                  <a:cubicBezTo>
                    <a:pt x="430" y="2"/>
                    <a:pt x="334" y="2"/>
                    <a:pt x="215" y="2"/>
                  </a:cubicBezTo>
                  <a:cubicBezTo>
                    <a:pt x="96" y="2"/>
                    <a:pt x="0" y="2"/>
                    <a:pt x="0" y="1"/>
                  </a:cubicBezTo>
                  <a:cubicBezTo>
                    <a:pt x="0" y="0"/>
                    <a:pt x="96" y="0"/>
                    <a:pt x="215" y="0"/>
                  </a:cubicBezTo>
                  <a:cubicBezTo>
                    <a:pt x="334" y="0"/>
                    <a:pt x="430" y="0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1653099" y="3072813"/>
              <a:ext cx="462801" cy="5466"/>
            </a:xfrm>
            <a:custGeom>
              <a:rect b="b" l="l" r="r" t="t"/>
              <a:pathLst>
                <a:path extrusionOk="0" h="3" w="254">
                  <a:moveTo>
                    <a:pt x="254" y="2"/>
                  </a:moveTo>
                  <a:cubicBezTo>
                    <a:pt x="254" y="3"/>
                    <a:pt x="197" y="3"/>
                    <a:pt x="127" y="3"/>
                  </a:cubicBezTo>
                  <a:cubicBezTo>
                    <a:pt x="56" y="3"/>
                    <a:pt x="0" y="2"/>
                    <a:pt x="0" y="2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1651277" y="3349764"/>
              <a:ext cx="442759" cy="3644"/>
            </a:xfrm>
            <a:custGeom>
              <a:rect b="b" l="l" r="r" t="t"/>
              <a:pathLst>
                <a:path extrusionOk="0" h="2" w="243">
                  <a:moveTo>
                    <a:pt x="243" y="1"/>
                  </a:moveTo>
                  <a:cubicBezTo>
                    <a:pt x="243" y="2"/>
                    <a:pt x="189" y="2"/>
                    <a:pt x="122" y="2"/>
                  </a:cubicBezTo>
                  <a:cubicBezTo>
                    <a:pt x="55" y="2"/>
                    <a:pt x="0" y="2"/>
                    <a:pt x="0" y="1"/>
                  </a:cubicBezTo>
                  <a:cubicBezTo>
                    <a:pt x="0" y="0"/>
                    <a:pt x="55" y="0"/>
                    <a:pt x="122" y="0"/>
                  </a:cubicBezTo>
                  <a:cubicBezTo>
                    <a:pt x="189" y="0"/>
                    <a:pt x="243" y="0"/>
                    <a:pt x="243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1653099" y="3439045"/>
              <a:ext cx="792593" cy="5466"/>
            </a:xfrm>
            <a:custGeom>
              <a:rect b="b" l="l" r="r" t="t"/>
              <a:pathLst>
                <a:path extrusionOk="0" h="3" w="435">
                  <a:moveTo>
                    <a:pt x="435" y="2"/>
                  </a:moveTo>
                  <a:cubicBezTo>
                    <a:pt x="435" y="2"/>
                    <a:pt x="337" y="3"/>
                    <a:pt x="217" y="3"/>
                  </a:cubicBezTo>
                  <a:cubicBezTo>
                    <a:pt x="97" y="3"/>
                    <a:pt x="0" y="2"/>
                    <a:pt x="0" y="2"/>
                  </a:cubicBezTo>
                  <a:cubicBezTo>
                    <a:pt x="0" y="1"/>
                    <a:pt x="96" y="0"/>
                    <a:pt x="217" y="0"/>
                  </a:cubicBezTo>
                  <a:cubicBezTo>
                    <a:pt x="337" y="0"/>
                    <a:pt x="435" y="1"/>
                    <a:pt x="435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1653099" y="3504638"/>
              <a:ext cx="783483" cy="5466"/>
            </a:xfrm>
            <a:custGeom>
              <a:rect b="b" l="l" r="r" t="t"/>
              <a:pathLst>
                <a:path extrusionOk="0" h="3" w="430">
                  <a:moveTo>
                    <a:pt x="430" y="1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1"/>
                  </a:cubicBezTo>
                  <a:cubicBezTo>
                    <a:pt x="0" y="0"/>
                    <a:pt x="96" y="0"/>
                    <a:pt x="215" y="0"/>
                  </a:cubicBezTo>
                  <a:cubicBezTo>
                    <a:pt x="334" y="0"/>
                    <a:pt x="430" y="0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1653099" y="3566588"/>
              <a:ext cx="462801" cy="3644"/>
            </a:xfrm>
            <a:custGeom>
              <a:rect b="b" l="l" r="r" t="t"/>
              <a:pathLst>
                <a:path extrusionOk="0" h="2" w="254">
                  <a:moveTo>
                    <a:pt x="254" y="1"/>
                  </a:moveTo>
                  <a:cubicBezTo>
                    <a:pt x="254" y="2"/>
                    <a:pt x="197" y="2"/>
                    <a:pt x="127" y="2"/>
                  </a:cubicBezTo>
                  <a:cubicBezTo>
                    <a:pt x="56" y="2"/>
                    <a:pt x="0" y="2"/>
                    <a:pt x="0" y="1"/>
                  </a:cubicBezTo>
                  <a:cubicBezTo>
                    <a:pt x="0" y="0"/>
                    <a:pt x="56" y="0"/>
                    <a:pt x="127" y="0"/>
                  </a:cubicBezTo>
                  <a:cubicBezTo>
                    <a:pt x="197" y="0"/>
                    <a:pt x="254" y="0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1651277" y="3838073"/>
              <a:ext cx="442759" cy="5466"/>
            </a:xfrm>
            <a:custGeom>
              <a:rect b="b" l="l" r="r" t="t"/>
              <a:pathLst>
                <a:path extrusionOk="0" h="3" w="243">
                  <a:moveTo>
                    <a:pt x="243" y="1"/>
                  </a:moveTo>
                  <a:cubicBezTo>
                    <a:pt x="243" y="2"/>
                    <a:pt x="189" y="3"/>
                    <a:pt x="122" y="3"/>
                  </a:cubicBezTo>
                  <a:cubicBezTo>
                    <a:pt x="55" y="3"/>
                    <a:pt x="0" y="2"/>
                    <a:pt x="0" y="1"/>
                  </a:cubicBezTo>
                  <a:cubicBezTo>
                    <a:pt x="0" y="1"/>
                    <a:pt x="55" y="0"/>
                    <a:pt x="122" y="0"/>
                  </a:cubicBezTo>
                  <a:cubicBezTo>
                    <a:pt x="189" y="0"/>
                    <a:pt x="243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1653099" y="3929175"/>
              <a:ext cx="792593" cy="3644"/>
            </a:xfrm>
            <a:custGeom>
              <a:rect b="b" l="l" r="r" t="t"/>
              <a:pathLst>
                <a:path extrusionOk="0" h="2" w="435">
                  <a:moveTo>
                    <a:pt x="435" y="1"/>
                  </a:moveTo>
                  <a:cubicBezTo>
                    <a:pt x="435" y="2"/>
                    <a:pt x="337" y="2"/>
                    <a:pt x="217" y="2"/>
                  </a:cubicBezTo>
                  <a:cubicBezTo>
                    <a:pt x="97" y="2"/>
                    <a:pt x="0" y="2"/>
                    <a:pt x="0" y="1"/>
                  </a:cubicBezTo>
                  <a:cubicBezTo>
                    <a:pt x="0" y="0"/>
                    <a:pt x="96" y="0"/>
                    <a:pt x="217" y="0"/>
                  </a:cubicBezTo>
                  <a:cubicBezTo>
                    <a:pt x="337" y="0"/>
                    <a:pt x="435" y="0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1653099" y="3992947"/>
              <a:ext cx="783483" cy="5466"/>
            </a:xfrm>
            <a:custGeom>
              <a:rect b="b" l="l" r="r" t="t"/>
              <a:pathLst>
                <a:path extrusionOk="0" h="3" w="430">
                  <a:moveTo>
                    <a:pt x="430" y="2"/>
                  </a:moveTo>
                  <a:cubicBezTo>
                    <a:pt x="430" y="2"/>
                    <a:pt x="334" y="3"/>
                    <a:pt x="215" y="3"/>
                  </a:cubicBezTo>
                  <a:cubicBezTo>
                    <a:pt x="96" y="3"/>
                    <a:pt x="0" y="2"/>
                    <a:pt x="0" y="2"/>
                  </a:cubicBezTo>
                  <a:cubicBezTo>
                    <a:pt x="0" y="1"/>
                    <a:pt x="96" y="0"/>
                    <a:pt x="215" y="0"/>
                  </a:cubicBezTo>
                  <a:cubicBezTo>
                    <a:pt x="334" y="0"/>
                    <a:pt x="430" y="1"/>
                    <a:pt x="430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1653099" y="4054897"/>
              <a:ext cx="462801" cy="5466"/>
            </a:xfrm>
            <a:custGeom>
              <a:rect b="b" l="l" r="r" t="t"/>
              <a:pathLst>
                <a:path extrusionOk="0" h="3" w="254">
                  <a:moveTo>
                    <a:pt x="254" y="1"/>
                  </a:moveTo>
                  <a:cubicBezTo>
                    <a:pt x="254" y="2"/>
                    <a:pt x="197" y="3"/>
                    <a:pt x="127" y="3"/>
                  </a:cubicBezTo>
                  <a:cubicBezTo>
                    <a:pt x="56" y="3"/>
                    <a:pt x="0" y="2"/>
                    <a:pt x="0" y="1"/>
                  </a:cubicBezTo>
                  <a:cubicBezTo>
                    <a:pt x="0" y="1"/>
                    <a:pt x="56" y="0"/>
                    <a:pt x="127" y="0"/>
                  </a:cubicBezTo>
                  <a:cubicBezTo>
                    <a:pt x="197" y="0"/>
                    <a:pt x="254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1177544" y="1870262"/>
              <a:ext cx="360766" cy="273307"/>
            </a:xfrm>
            <a:custGeom>
              <a:rect b="b" l="l" r="r" t="t"/>
              <a:pathLst>
                <a:path extrusionOk="0" h="150" w="198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50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1177544" y="2356748"/>
              <a:ext cx="360766" cy="271485"/>
            </a:xfrm>
            <a:custGeom>
              <a:rect b="b" l="l" r="r" t="t"/>
              <a:pathLst>
                <a:path extrusionOk="0" h="149" w="198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1177544" y="2843235"/>
              <a:ext cx="360766" cy="271485"/>
            </a:xfrm>
            <a:custGeom>
              <a:rect b="b" l="l" r="r" t="t"/>
              <a:pathLst>
                <a:path extrusionOk="0" h="149" w="198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1177544" y="3329722"/>
              <a:ext cx="360766" cy="271485"/>
            </a:xfrm>
            <a:custGeom>
              <a:rect b="b" l="l" r="r" t="t"/>
              <a:pathLst>
                <a:path extrusionOk="0" h="149" w="198">
                  <a:moveTo>
                    <a:pt x="0" y="148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49"/>
                  </a:lnTo>
                  <a:lnTo>
                    <a:pt x="0" y="1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8625" lIns="90000" spcFirstLastPara="1" rIns="90000" wrap="square" tIns="86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1177544" y="3812564"/>
              <a:ext cx="360766" cy="273307"/>
            </a:xfrm>
            <a:custGeom>
              <a:rect b="b" l="l" r="r" t="t"/>
              <a:pathLst>
                <a:path extrusionOk="0" h="150" w="198">
                  <a:moveTo>
                    <a:pt x="0" y="149"/>
                  </a:moveTo>
                  <a:lnTo>
                    <a:pt x="1" y="0"/>
                  </a:lnTo>
                  <a:lnTo>
                    <a:pt x="198" y="1"/>
                  </a:lnTo>
                  <a:lnTo>
                    <a:pt x="198" y="150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9000" lIns="90000" spcFirstLastPara="1" rIns="90000" wrap="square" tIns="9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1" name="Google Shape;881;p23"/>
            <p:cNvGrpSpPr/>
            <p:nvPr/>
          </p:nvGrpSpPr>
          <p:grpSpPr>
            <a:xfrm>
              <a:off x="488808" y="2271112"/>
              <a:ext cx="521107" cy="335256"/>
              <a:chOff x="488808" y="2271112"/>
              <a:chExt cx="521107" cy="335256"/>
            </a:xfrm>
          </p:grpSpPr>
          <p:sp>
            <p:nvSpPr>
              <p:cNvPr id="882" name="Google Shape;882;p23"/>
              <p:cNvSpPr/>
              <p:nvPr/>
            </p:nvSpPr>
            <p:spPr>
              <a:xfrm>
                <a:off x="488808" y="2271112"/>
                <a:ext cx="61950" cy="67416"/>
              </a:xfrm>
              <a:custGeom>
                <a:rect b="b" l="l" r="r" t="t"/>
                <a:pathLst>
                  <a:path extrusionOk="0" h="37" w="34">
                    <a:moveTo>
                      <a:pt x="0" y="19"/>
                    </a:moveTo>
                    <a:cubicBezTo>
                      <a:pt x="0" y="9"/>
                      <a:pt x="7" y="0"/>
                      <a:pt x="17" y="0"/>
                    </a:cubicBezTo>
                    <a:cubicBezTo>
                      <a:pt x="26" y="0"/>
                      <a:pt x="34" y="9"/>
                      <a:pt x="34" y="19"/>
                    </a:cubicBezTo>
                    <a:cubicBezTo>
                      <a:pt x="34" y="29"/>
                      <a:pt x="26" y="37"/>
                      <a:pt x="17" y="37"/>
                    </a:cubicBezTo>
                    <a:cubicBezTo>
                      <a:pt x="7" y="37"/>
                      <a:pt x="0" y="29"/>
                      <a:pt x="0" y="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23"/>
              <p:cNvSpPr/>
              <p:nvPr/>
            </p:nvSpPr>
            <p:spPr>
              <a:xfrm>
                <a:off x="519783" y="2298443"/>
                <a:ext cx="490132" cy="307926"/>
              </a:xfrm>
              <a:custGeom>
                <a:rect b="b" l="l" r="r" t="t"/>
                <a:pathLst>
                  <a:path extrusionOk="0" h="169" w="269">
                    <a:moveTo>
                      <a:pt x="0" y="0"/>
                    </a:moveTo>
                    <a:lnTo>
                      <a:pt x="58" y="0"/>
                    </a:lnTo>
                    <a:cubicBezTo>
                      <a:pt x="111" y="0"/>
                      <a:pt x="154" y="46"/>
                      <a:pt x="154" y="102"/>
                    </a:cubicBezTo>
                    <a:cubicBezTo>
                      <a:pt x="154" y="139"/>
                      <a:pt x="156" y="162"/>
                      <a:pt x="187" y="162"/>
                    </a:cubicBezTo>
                    <a:lnTo>
                      <a:pt x="269" y="162"/>
                    </a:lnTo>
                    <a:lnTo>
                      <a:pt x="269" y="169"/>
                    </a:lnTo>
                    <a:lnTo>
                      <a:pt x="187" y="169"/>
                    </a:lnTo>
                    <a:cubicBezTo>
                      <a:pt x="148" y="169"/>
                      <a:pt x="148" y="134"/>
                      <a:pt x="148" y="102"/>
                    </a:cubicBezTo>
                    <a:cubicBezTo>
                      <a:pt x="148" y="50"/>
                      <a:pt x="108" y="7"/>
                      <a:pt x="58" y="7"/>
                    </a:cubicBez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15825" lIns="90000" spcFirstLastPara="1" rIns="90000" wrap="square" tIns="15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4" name="Google Shape;884;p23"/>
            <p:cNvSpPr/>
            <p:nvPr/>
          </p:nvSpPr>
          <p:spPr>
            <a:xfrm>
              <a:off x="3265614" y="4040320"/>
              <a:ext cx="455513" cy="455511"/>
            </a:xfrm>
            <a:custGeom>
              <a:rect b="b" l="l" r="r" t="t"/>
              <a:pathLst>
                <a:path extrusionOk="0" h="250" w="250">
                  <a:moveTo>
                    <a:pt x="125" y="250"/>
                  </a:moveTo>
                  <a:lnTo>
                    <a:pt x="174" y="250"/>
                  </a:lnTo>
                  <a:cubicBezTo>
                    <a:pt x="216" y="250"/>
                    <a:pt x="250" y="216"/>
                    <a:pt x="250" y="174"/>
                  </a:cubicBezTo>
                  <a:lnTo>
                    <a:pt x="250" y="76"/>
                  </a:lnTo>
                  <a:cubicBezTo>
                    <a:pt x="250" y="34"/>
                    <a:pt x="216" y="0"/>
                    <a:pt x="174" y="0"/>
                  </a:cubicBezTo>
                  <a:lnTo>
                    <a:pt x="76" y="0"/>
                  </a:lnTo>
                  <a:cubicBezTo>
                    <a:pt x="34" y="0"/>
                    <a:pt x="0" y="34"/>
                    <a:pt x="0" y="76"/>
                  </a:cubicBezTo>
                  <a:lnTo>
                    <a:pt x="0" y="174"/>
                  </a:lnTo>
                  <a:cubicBezTo>
                    <a:pt x="0" y="216"/>
                    <a:pt x="34" y="250"/>
                    <a:pt x="76" y="250"/>
                  </a:cubicBezTo>
                  <a:lnTo>
                    <a:pt x="125" y="25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3409905" y="4177323"/>
              <a:ext cx="160341" cy="176738"/>
            </a:xfrm>
            <a:custGeom>
              <a:rect b="b" l="l" r="r" t="t"/>
              <a:pathLst>
                <a:path extrusionOk="0" h="97" w="88">
                  <a:moveTo>
                    <a:pt x="3" y="96"/>
                  </a:moveTo>
                  <a:lnTo>
                    <a:pt x="29" y="96"/>
                  </a:lnTo>
                  <a:cubicBezTo>
                    <a:pt x="31" y="96"/>
                    <a:pt x="32" y="95"/>
                    <a:pt x="32" y="93"/>
                  </a:cubicBezTo>
                  <a:lnTo>
                    <a:pt x="32" y="65"/>
                  </a:lnTo>
                  <a:cubicBezTo>
                    <a:pt x="32" y="64"/>
                    <a:pt x="33" y="62"/>
                    <a:pt x="35" y="62"/>
                  </a:cubicBezTo>
                  <a:lnTo>
                    <a:pt x="54" y="62"/>
                  </a:lnTo>
                  <a:cubicBezTo>
                    <a:pt x="55" y="62"/>
                    <a:pt x="56" y="64"/>
                    <a:pt x="56" y="65"/>
                  </a:cubicBezTo>
                  <a:lnTo>
                    <a:pt x="56" y="94"/>
                  </a:lnTo>
                  <a:cubicBezTo>
                    <a:pt x="56" y="95"/>
                    <a:pt x="58" y="97"/>
                    <a:pt x="59" y="97"/>
                  </a:cubicBezTo>
                  <a:lnTo>
                    <a:pt x="86" y="97"/>
                  </a:lnTo>
                  <a:cubicBezTo>
                    <a:pt x="87" y="97"/>
                    <a:pt x="88" y="95"/>
                    <a:pt x="88" y="94"/>
                  </a:cubicBezTo>
                  <a:lnTo>
                    <a:pt x="88" y="43"/>
                  </a:lnTo>
                  <a:cubicBezTo>
                    <a:pt x="88" y="42"/>
                    <a:pt x="88" y="41"/>
                    <a:pt x="88" y="41"/>
                  </a:cubicBezTo>
                  <a:lnTo>
                    <a:pt x="46" y="1"/>
                  </a:lnTo>
                  <a:cubicBezTo>
                    <a:pt x="45" y="0"/>
                    <a:pt x="43" y="0"/>
                    <a:pt x="42" y="1"/>
                  </a:cubicBezTo>
                  <a:lnTo>
                    <a:pt x="1" y="40"/>
                  </a:lnTo>
                  <a:cubicBezTo>
                    <a:pt x="0" y="40"/>
                    <a:pt x="0" y="41"/>
                    <a:pt x="0" y="42"/>
                  </a:cubicBezTo>
                  <a:lnTo>
                    <a:pt x="0" y="93"/>
                  </a:lnTo>
                  <a:cubicBezTo>
                    <a:pt x="0" y="95"/>
                    <a:pt x="1" y="96"/>
                    <a:pt x="3" y="9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6" name="Google Shape;886;p23"/>
            <p:cNvGrpSpPr/>
            <p:nvPr/>
          </p:nvGrpSpPr>
          <p:grpSpPr>
            <a:xfrm>
              <a:off x="2445691" y="4222525"/>
              <a:ext cx="747041" cy="300637"/>
              <a:chOff x="2445691" y="4222525"/>
              <a:chExt cx="747041" cy="300637"/>
            </a:xfrm>
          </p:grpSpPr>
          <p:sp>
            <p:nvSpPr>
              <p:cNvPr id="887" name="Google Shape;887;p23"/>
              <p:cNvSpPr/>
              <p:nvPr/>
            </p:nvSpPr>
            <p:spPr>
              <a:xfrm>
                <a:off x="3128960" y="4222525"/>
                <a:ext cx="63772" cy="63772"/>
              </a:xfrm>
              <a:custGeom>
                <a:rect b="b" l="l" r="r" t="t"/>
                <a:pathLst>
                  <a:path extrusionOk="0" h="35" w="35">
                    <a:moveTo>
                      <a:pt x="17" y="0"/>
                    </a:moveTo>
                    <a:cubicBezTo>
                      <a:pt x="27" y="0"/>
                      <a:pt x="35" y="7"/>
                      <a:pt x="35" y="17"/>
                    </a:cubicBezTo>
                    <a:cubicBezTo>
                      <a:pt x="35" y="26"/>
                      <a:pt x="26" y="35"/>
                      <a:pt x="17" y="35"/>
                    </a:cubicBezTo>
                    <a:cubicBezTo>
                      <a:pt x="7" y="35"/>
                      <a:pt x="0" y="26"/>
                      <a:pt x="0" y="17"/>
                    </a:cubicBezTo>
                    <a:cubicBezTo>
                      <a:pt x="0" y="7"/>
                      <a:pt x="8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3"/>
              <p:cNvSpPr/>
              <p:nvPr/>
            </p:nvSpPr>
            <p:spPr>
              <a:xfrm>
                <a:off x="2445691" y="4251678"/>
                <a:ext cx="723355" cy="271485"/>
              </a:xfrm>
              <a:custGeom>
                <a:rect b="b" l="l" r="r" t="t"/>
                <a:pathLst>
                  <a:path extrusionOk="0" h="149" w="397">
                    <a:moveTo>
                      <a:pt x="397" y="0"/>
                    </a:moveTo>
                    <a:lnTo>
                      <a:pt x="397" y="97"/>
                    </a:lnTo>
                    <a:cubicBezTo>
                      <a:pt x="397" y="125"/>
                      <a:pt x="374" y="149"/>
                      <a:pt x="345" y="149"/>
                    </a:cubicBezTo>
                    <a:lnTo>
                      <a:pt x="51" y="149"/>
                    </a:lnTo>
                    <a:cubicBezTo>
                      <a:pt x="23" y="149"/>
                      <a:pt x="0" y="125"/>
                      <a:pt x="0" y="97"/>
                    </a:cubicBezTo>
                    <a:lnTo>
                      <a:pt x="0" y="12"/>
                    </a:lnTo>
                    <a:lnTo>
                      <a:pt x="6" y="12"/>
                    </a:lnTo>
                    <a:lnTo>
                      <a:pt x="6" y="97"/>
                    </a:lnTo>
                    <a:cubicBezTo>
                      <a:pt x="6" y="122"/>
                      <a:pt x="27" y="142"/>
                      <a:pt x="51" y="142"/>
                    </a:cubicBezTo>
                    <a:lnTo>
                      <a:pt x="345" y="142"/>
                    </a:lnTo>
                    <a:cubicBezTo>
                      <a:pt x="370" y="142"/>
                      <a:pt x="390" y="122"/>
                      <a:pt x="390" y="97"/>
                    </a:cubicBezTo>
                    <a:lnTo>
                      <a:pt x="390" y="0"/>
                    </a:lnTo>
                    <a:lnTo>
                      <a:pt x="3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8625" lIns="90000" spcFirstLastPara="1" rIns="90000" wrap="square" tIns="8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3"/>
            <p:cNvSpPr/>
            <p:nvPr/>
          </p:nvSpPr>
          <p:spPr>
            <a:xfrm>
              <a:off x="927923" y="2178188"/>
              <a:ext cx="245977" cy="377163"/>
            </a:xfrm>
            <a:custGeom>
              <a:rect b="b" l="l" r="r" t="t"/>
              <a:pathLst>
                <a:path extrusionOk="0" h="207" w="135">
                  <a:moveTo>
                    <a:pt x="116" y="129"/>
                  </a:moveTo>
                  <a:lnTo>
                    <a:pt x="120" y="114"/>
                  </a:lnTo>
                  <a:cubicBezTo>
                    <a:pt x="122" y="104"/>
                    <a:pt x="122" y="93"/>
                    <a:pt x="119" y="83"/>
                  </a:cubicBezTo>
                  <a:lnTo>
                    <a:pt x="103" y="30"/>
                  </a:lnTo>
                  <a:cubicBezTo>
                    <a:pt x="102" y="25"/>
                    <a:pt x="98" y="21"/>
                    <a:pt x="94" y="18"/>
                  </a:cubicBezTo>
                  <a:cubicBezTo>
                    <a:pt x="82" y="11"/>
                    <a:pt x="58" y="-2"/>
                    <a:pt x="56" y="0"/>
                  </a:cubicBezTo>
                  <a:cubicBezTo>
                    <a:pt x="41" y="12"/>
                    <a:pt x="74" y="33"/>
                    <a:pt x="74" y="33"/>
                  </a:cubicBezTo>
                  <a:cubicBezTo>
                    <a:pt x="74" y="33"/>
                    <a:pt x="87" y="47"/>
                    <a:pt x="77" y="58"/>
                  </a:cubicBezTo>
                  <a:cubicBezTo>
                    <a:pt x="65" y="70"/>
                    <a:pt x="44" y="44"/>
                    <a:pt x="44" y="44"/>
                  </a:cubicBezTo>
                  <a:cubicBezTo>
                    <a:pt x="44" y="44"/>
                    <a:pt x="45" y="41"/>
                    <a:pt x="46" y="41"/>
                  </a:cubicBezTo>
                  <a:cubicBezTo>
                    <a:pt x="46" y="42"/>
                    <a:pt x="57" y="50"/>
                    <a:pt x="66" y="50"/>
                  </a:cubicBezTo>
                  <a:lnTo>
                    <a:pt x="66" y="33"/>
                  </a:lnTo>
                  <a:lnTo>
                    <a:pt x="47" y="21"/>
                  </a:lnTo>
                  <a:cubicBezTo>
                    <a:pt x="43" y="18"/>
                    <a:pt x="38" y="17"/>
                    <a:pt x="33" y="18"/>
                  </a:cubicBezTo>
                  <a:lnTo>
                    <a:pt x="26" y="20"/>
                  </a:lnTo>
                  <a:cubicBezTo>
                    <a:pt x="22" y="21"/>
                    <a:pt x="18" y="23"/>
                    <a:pt x="15" y="27"/>
                  </a:cubicBezTo>
                  <a:lnTo>
                    <a:pt x="9" y="37"/>
                  </a:lnTo>
                  <a:lnTo>
                    <a:pt x="6" y="40"/>
                  </a:lnTo>
                  <a:cubicBezTo>
                    <a:pt x="4" y="44"/>
                    <a:pt x="3" y="48"/>
                    <a:pt x="5" y="52"/>
                  </a:cubicBezTo>
                  <a:lnTo>
                    <a:pt x="8" y="59"/>
                  </a:lnTo>
                  <a:lnTo>
                    <a:pt x="4" y="65"/>
                  </a:lnTo>
                  <a:cubicBezTo>
                    <a:pt x="0" y="70"/>
                    <a:pt x="-1" y="77"/>
                    <a:pt x="2" y="82"/>
                  </a:cubicBezTo>
                  <a:lnTo>
                    <a:pt x="34" y="127"/>
                  </a:lnTo>
                  <a:lnTo>
                    <a:pt x="83" y="207"/>
                  </a:lnTo>
                  <a:lnTo>
                    <a:pt x="135" y="150"/>
                  </a:lnTo>
                  <a:lnTo>
                    <a:pt x="116" y="129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anchorCtr="1" anchor="ctr" bIns="29500" lIns="90000" spcFirstLastPara="1" rIns="90000" wrap="square" tIns="29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940677" y="2280222"/>
              <a:ext cx="12754" cy="47373"/>
            </a:xfrm>
            <a:custGeom>
              <a:rect b="b" l="l" r="r" t="t"/>
              <a:pathLst>
                <a:path extrusionOk="0" h="26" w="7">
                  <a:moveTo>
                    <a:pt x="7" y="26"/>
                  </a:moveTo>
                  <a:cubicBezTo>
                    <a:pt x="7" y="26"/>
                    <a:pt x="6" y="25"/>
                    <a:pt x="5" y="23"/>
                  </a:cubicBezTo>
                  <a:cubicBezTo>
                    <a:pt x="5" y="21"/>
                    <a:pt x="5" y="17"/>
                    <a:pt x="7" y="14"/>
                  </a:cubicBezTo>
                  <a:lnTo>
                    <a:pt x="7" y="14"/>
                  </a:lnTo>
                  <a:lnTo>
                    <a:pt x="7" y="14"/>
                  </a:lnTo>
                  <a:lnTo>
                    <a:pt x="7" y="13"/>
                  </a:lnTo>
                  <a:cubicBezTo>
                    <a:pt x="3" y="5"/>
                    <a:pt x="0" y="0"/>
                    <a:pt x="0" y="0"/>
                  </a:cubicBezTo>
                  <a:cubicBezTo>
                    <a:pt x="-1" y="0"/>
                    <a:pt x="2" y="6"/>
                    <a:pt x="5" y="13"/>
                  </a:cubicBezTo>
                  <a:lnTo>
                    <a:pt x="6" y="14"/>
                  </a:lnTo>
                  <a:lnTo>
                    <a:pt x="6" y="14"/>
                  </a:lnTo>
                  <a:cubicBezTo>
                    <a:pt x="4" y="17"/>
                    <a:pt x="4" y="21"/>
                    <a:pt x="5" y="23"/>
                  </a:cubicBezTo>
                  <a:cubicBezTo>
                    <a:pt x="6" y="25"/>
                    <a:pt x="7" y="26"/>
                    <a:pt x="7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957075" y="2220095"/>
              <a:ext cx="38263" cy="107501"/>
            </a:xfrm>
            <a:custGeom>
              <a:rect b="b" l="l" r="r" t="t"/>
              <a:pathLst>
                <a:path extrusionOk="0" h="59" w="21">
                  <a:moveTo>
                    <a:pt x="2" y="0"/>
                  </a:moveTo>
                  <a:cubicBezTo>
                    <a:pt x="2" y="0"/>
                    <a:pt x="0" y="4"/>
                    <a:pt x="1" y="9"/>
                  </a:cubicBezTo>
                  <a:cubicBezTo>
                    <a:pt x="2" y="15"/>
                    <a:pt x="5" y="23"/>
                    <a:pt x="10" y="30"/>
                  </a:cubicBezTo>
                  <a:cubicBezTo>
                    <a:pt x="11" y="32"/>
                    <a:pt x="12" y="34"/>
                    <a:pt x="13" y="36"/>
                  </a:cubicBezTo>
                  <a:cubicBezTo>
                    <a:pt x="14" y="39"/>
                    <a:pt x="14" y="41"/>
                    <a:pt x="13" y="43"/>
                  </a:cubicBezTo>
                  <a:cubicBezTo>
                    <a:pt x="13" y="47"/>
                    <a:pt x="13" y="50"/>
                    <a:pt x="15" y="53"/>
                  </a:cubicBezTo>
                  <a:cubicBezTo>
                    <a:pt x="17" y="58"/>
                    <a:pt x="21" y="59"/>
                    <a:pt x="21" y="59"/>
                  </a:cubicBezTo>
                  <a:cubicBezTo>
                    <a:pt x="21" y="59"/>
                    <a:pt x="17" y="59"/>
                    <a:pt x="13" y="53"/>
                  </a:cubicBezTo>
                  <a:cubicBezTo>
                    <a:pt x="12" y="51"/>
                    <a:pt x="11" y="46"/>
                    <a:pt x="12" y="43"/>
                  </a:cubicBezTo>
                  <a:cubicBezTo>
                    <a:pt x="12" y="41"/>
                    <a:pt x="11" y="39"/>
                    <a:pt x="11" y="37"/>
                  </a:cubicBezTo>
                  <a:cubicBezTo>
                    <a:pt x="10" y="35"/>
                    <a:pt x="9" y="33"/>
                    <a:pt x="8" y="31"/>
                  </a:cubicBezTo>
                  <a:cubicBezTo>
                    <a:pt x="4" y="23"/>
                    <a:pt x="1" y="16"/>
                    <a:pt x="0" y="10"/>
                  </a:cubicBezTo>
                  <a:cubicBezTo>
                    <a:pt x="-1" y="3"/>
                    <a:pt x="2" y="0"/>
                    <a:pt x="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997160" y="2231027"/>
              <a:ext cx="12754" cy="25509"/>
            </a:xfrm>
            <a:custGeom>
              <a:rect b="b" l="l" r="r" t="t"/>
              <a:pathLst>
                <a:path extrusionOk="0" h="14" w="7">
                  <a:moveTo>
                    <a:pt x="6" y="14"/>
                  </a:moveTo>
                  <a:cubicBezTo>
                    <a:pt x="6" y="14"/>
                    <a:pt x="6" y="10"/>
                    <a:pt x="4" y="7"/>
                  </a:cubicBezTo>
                  <a:cubicBezTo>
                    <a:pt x="2" y="3"/>
                    <a:pt x="-1" y="0"/>
                    <a:pt x="0" y="0"/>
                  </a:cubicBezTo>
                  <a:cubicBezTo>
                    <a:pt x="0" y="-1"/>
                    <a:pt x="3" y="2"/>
                    <a:pt x="5" y="6"/>
                  </a:cubicBezTo>
                  <a:cubicBezTo>
                    <a:pt x="8" y="10"/>
                    <a:pt x="7" y="14"/>
                    <a:pt x="6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1026313" y="2398656"/>
              <a:ext cx="371699" cy="553902"/>
            </a:xfrm>
            <a:custGeom>
              <a:rect b="b" l="l" r="r" t="t"/>
              <a:pathLst>
                <a:path extrusionOk="0" h="304" w="204">
                  <a:moveTo>
                    <a:pt x="80" y="279"/>
                  </a:moveTo>
                  <a:lnTo>
                    <a:pt x="100" y="304"/>
                  </a:lnTo>
                  <a:lnTo>
                    <a:pt x="204" y="179"/>
                  </a:lnTo>
                  <a:lnTo>
                    <a:pt x="68" y="0"/>
                  </a:lnTo>
                  <a:lnTo>
                    <a:pt x="0" y="53"/>
                  </a:lnTo>
                  <a:lnTo>
                    <a:pt x="80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3"/>
            <p:cNvSpPr/>
            <p:nvPr/>
          </p:nvSpPr>
          <p:spPr>
            <a:xfrm>
              <a:off x="2013865" y="5100752"/>
              <a:ext cx="215002" cy="375341"/>
            </a:xfrm>
            <a:custGeom>
              <a:rect b="b" l="l" r="r" t="t"/>
              <a:pathLst>
                <a:path extrusionOk="0" h="206" w="118">
                  <a:moveTo>
                    <a:pt x="0" y="3"/>
                  </a:moveTo>
                  <a:lnTo>
                    <a:pt x="8" y="206"/>
                  </a:lnTo>
                  <a:lnTo>
                    <a:pt x="118" y="203"/>
                  </a:lnTo>
                  <a:lnTo>
                    <a:pt x="11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9150" lIns="90000" spcFirstLastPara="1" rIns="90000" wrap="square" tIns="29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3"/>
            <p:cNvSpPr/>
            <p:nvPr/>
          </p:nvSpPr>
          <p:spPr>
            <a:xfrm>
              <a:off x="2104968" y="5098930"/>
              <a:ext cx="21865" cy="360765"/>
            </a:xfrm>
            <a:custGeom>
              <a:rect b="b" l="l" r="r" t="t"/>
              <a:pathLst>
                <a:path extrusionOk="0" h="198" w="12">
                  <a:moveTo>
                    <a:pt x="12" y="198"/>
                  </a:moveTo>
                  <a:cubicBezTo>
                    <a:pt x="13" y="198"/>
                    <a:pt x="11" y="153"/>
                    <a:pt x="8" y="99"/>
                  </a:cubicBezTo>
                  <a:cubicBezTo>
                    <a:pt x="5" y="44"/>
                    <a:pt x="2" y="0"/>
                    <a:pt x="1" y="0"/>
                  </a:cubicBezTo>
                  <a:cubicBezTo>
                    <a:pt x="0" y="0"/>
                    <a:pt x="2" y="44"/>
                    <a:pt x="5" y="99"/>
                  </a:cubicBezTo>
                  <a:cubicBezTo>
                    <a:pt x="8" y="154"/>
                    <a:pt x="11" y="198"/>
                    <a:pt x="12" y="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26275" lIns="90000" spcFirstLastPara="1" rIns="90000" wrap="square" tIns="26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3"/>
            <p:cNvSpPr/>
            <p:nvPr/>
          </p:nvSpPr>
          <p:spPr>
            <a:xfrm>
              <a:off x="2028441" y="5445119"/>
              <a:ext cx="200426" cy="30975"/>
            </a:xfrm>
            <a:custGeom>
              <a:rect b="b" l="l" r="r" t="t"/>
              <a:pathLst>
                <a:path extrusionOk="0" h="17" w="110">
                  <a:moveTo>
                    <a:pt x="0" y="3"/>
                  </a:moveTo>
                  <a:lnTo>
                    <a:pt x="109" y="0"/>
                  </a:lnTo>
                  <a:lnTo>
                    <a:pt x="110" y="14"/>
                  </a:lnTo>
                  <a:lnTo>
                    <a:pt x="0" y="17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3"/>
            <p:cNvSpPr/>
            <p:nvPr/>
          </p:nvSpPr>
          <p:spPr>
            <a:xfrm>
              <a:off x="2026619" y="5297533"/>
              <a:ext cx="196782" cy="69238"/>
            </a:xfrm>
            <a:custGeom>
              <a:rect b="b" l="l" r="r" t="t"/>
              <a:pathLst>
                <a:path extrusionOk="0" h="38" w="108">
                  <a:moveTo>
                    <a:pt x="108" y="30"/>
                  </a:moveTo>
                  <a:cubicBezTo>
                    <a:pt x="108" y="30"/>
                    <a:pt x="107" y="29"/>
                    <a:pt x="105" y="26"/>
                  </a:cubicBezTo>
                  <a:cubicBezTo>
                    <a:pt x="103" y="23"/>
                    <a:pt x="100" y="20"/>
                    <a:pt x="95" y="16"/>
                  </a:cubicBezTo>
                  <a:cubicBezTo>
                    <a:pt x="90" y="12"/>
                    <a:pt x="84" y="8"/>
                    <a:pt x="77" y="5"/>
                  </a:cubicBezTo>
                  <a:cubicBezTo>
                    <a:pt x="69" y="2"/>
                    <a:pt x="60" y="0"/>
                    <a:pt x="51" y="0"/>
                  </a:cubicBezTo>
                  <a:cubicBezTo>
                    <a:pt x="32" y="1"/>
                    <a:pt x="17" y="11"/>
                    <a:pt x="9" y="21"/>
                  </a:cubicBezTo>
                  <a:cubicBezTo>
                    <a:pt x="5" y="25"/>
                    <a:pt x="3" y="30"/>
                    <a:pt x="2" y="33"/>
                  </a:cubicBezTo>
                  <a:cubicBezTo>
                    <a:pt x="0" y="36"/>
                    <a:pt x="0" y="38"/>
                    <a:pt x="0" y="38"/>
                  </a:cubicBezTo>
                  <a:cubicBezTo>
                    <a:pt x="1" y="38"/>
                    <a:pt x="3" y="31"/>
                    <a:pt x="11" y="22"/>
                  </a:cubicBezTo>
                  <a:cubicBezTo>
                    <a:pt x="19" y="13"/>
                    <a:pt x="33" y="4"/>
                    <a:pt x="51" y="4"/>
                  </a:cubicBezTo>
                  <a:cubicBezTo>
                    <a:pt x="69" y="3"/>
                    <a:pt x="84" y="11"/>
                    <a:pt x="94" y="18"/>
                  </a:cubicBezTo>
                  <a:cubicBezTo>
                    <a:pt x="103" y="25"/>
                    <a:pt x="108" y="31"/>
                    <a:pt x="108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3"/>
            <p:cNvSpPr/>
            <p:nvPr/>
          </p:nvSpPr>
          <p:spPr>
            <a:xfrm>
              <a:off x="2017509" y="5206430"/>
              <a:ext cx="202248" cy="43729"/>
            </a:xfrm>
            <a:custGeom>
              <a:rect b="b" l="l" r="r" t="t"/>
              <a:pathLst>
                <a:path extrusionOk="0" h="24" w="111">
                  <a:moveTo>
                    <a:pt x="110" y="0"/>
                  </a:moveTo>
                  <a:lnTo>
                    <a:pt x="111" y="22"/>
                  </a:lnTo>
                  <a:lnTo>
                    <a:pt x="1" y="24"/>
                  </a:lnTo>
                  <a:lnTo>
                    <a:pt x="0" y="7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3"/>
            <p:cNvSpPr/>
            <p:nvPr/>
          </p:nvSpPr>
          <p:spPr>
            <a:xfrm>
              <a:off x="1326952" y="5126260"/>
              <a:ext cx="435471" cy="353477"/>
            </a:xfrm>
            <a:custGeom>
              <a:rect b="b" l="l" r="r" t="t"/>
              <a:pathLst>
                <a:path extrusionOk="0" h="194" w="239">
                  <a:moveTo>
                    <a:pt x="119" y="1"/>
                  </a:moveTo>
                  <a:lnTo>
                    <a:pt x="124" y="124"/>
                  </a:lnTo>
                  <a:cubicBezTo>
                    <a:pt x="124" y="124"/>
                    <a:pt x="1" y="171"/>
                    <a:pt x="0" y="194"/>
                  </a:cubicBezTo>
                  <a:lnTo>
                    <a:pt x="239" y="192"/>
                  </a:lnTo>
                  <a:lnTo>
                    <a:pt x="239" y="0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24825" lIns="90000" spcFirstLastPara="1" rIns="90000" wrap="square" tIns="248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3"/>
            <p:cNvSpPr/>
            <p:nvPr/>
          </p:nvSpPr>
          <p:spPr>
            <a:xfrm>
              <a:off x="1662209" y="5332152"/>
              <a:ext cx="36441" cy="34619"/>
            </a:xfrm>
            <a:custGeom>
              <a:rect b="b" l="l" r="r" t="t"/>
              <a:pathLst>
                <a:path extrusionOk="0" h="19" w="20">
                  <a:moveTo>
                    <a:pt x="13" y="1"/>
                  </a:moveTo>
                  <a:cubicBezTo>
                    <a:pt x="18" y="2"/>
                    <a:pt x="21" y="7"/>
                    <a:pt x="20" y="12"/>
                  </a:cubicBezTo>
                  <a:cubicBezTo>
                    <a:pt x="19" y="17"/>
                    <a:pt x="13" y="20"/>
                    <a:pt x="9" y="19"/>
                  </a:cubicBezTo>
                  <a:cubicBezTo>
                    <a:pt x="4" y="18"/>
                    <a:pt x="-1" y="11"/>
                    <a:pt x="1" y="7"/>
                  </a:cubicBezTo>
                  <a:cubicBezTo>
                    <a:pt x="2" y="2"/>
                    <a:pt x="10" y="-1"/>
                    <a:pt x="14" y="1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3"/>
            <p:cNvSpPr/>
            <p:nvPr/>
          </p:nvSpPr>
          <p:spPr>
            <a:xfrm>
              <a:off x="1323308" y="5441475"/>
              <a:ext cx="439115" cy="38263"/>
            </a:xfrm>
            <a:custGeom>
              <a:rect b="b" l="l" r="r" t="t"/>
              <a:pathLst>
                <a:path extrusionOk="0" h="21" w="241">
                  <a:moveTo>
                    <a:pt x="241" y="19"/>
                  </a:moveTo>
                  <a:lnTo>
                    <a:pt x="241" y="0"/>
                  </a:lnTo>
                  <a:lnTo>
                    <a:pt x="9" y="9"/>
                  </a:lnTo>
                  <a:cubicBezTo>
                    <a:pt x="9" y="9"/>
                    <a:pt x="-1" y="14"/>
                    <a:pt x="0" y="21"/>
                  </a:cubicBezTo>
                  <a:lnTo>
                    <a:pt x="241" y="1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3"/>
            <p:cNvSpPr/>
            <p:nvPr/>
          </p:nvSpPr>
          <p:spPr>
            <a:xfrm>
              <a:off x="1549242" y="5352194"/>
              <a:ext cx="40085" cy="27331"/>
            </a:xfrm>
            <a:custGeom>
              <a:rect b="b" l="l" r="r" t="t"/>
              <a:pathLst>
                <a:path extrusionOk="0" h="15" w="22">
                  <a:moveTo>
                    <a:pt x="0" y="1"/>
                  </a:moveTo>
                  <a:cubicBezTo>
                    <a:pt x="0" y="2"/>
                    <a:pt x="6" y="3"/>
                    <a:pt x="12" y="7"/>
                  </a:cubicBezTo>
                  <a:cubicBezTo>
                    <a:pt x="18" y="10"/>
                    <a:pt x="21" y="15"/>
                    <a:pt x="22" y="15"/>
                  </a:cubicBezTo>
                  <a:cubicBezTo>
                    <a:pt x="23" y="15"/>
                    <a:pt x="21" y="8"/>
                    <a:pt x="14" y="3"/>
                  </a:cubicBezTo>
                  <a:cubicBezTo>
                    <a:pt x="7" y="-1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3"/>
            <p:cNvSpPr/>
            <p:nvPr/>
          </p:nvSpPr>
          <p:spPr>
            <a:xfrm>
              <a:off x="1503691" y="5372237"/>
              <a:ext cx="29153" cy="34619"/>
            </a:xfrm>
            <a:custGeom>
              <a:rect b="b" l="l" r="r" t="t"/>
              <a:pathLst>
                <a:path extrusionOk="0" h="19" w="16">
                  <a:moveTo>
                    <a:pt x="0" y="1"/>
                  </a:moveTo>
                  <a:cubicBezTo>
                    <a:pt x="0" y="2"/>
                    <a:pt x="5" y="4"/>
                    <a:pt x="9" y="9"/>
                  </a:cubicBezTo>
                  <a:cubicBezTo>
                    <a:pt x="13" y="14"/>
                    <a:pt x="14" y="19"/>
                    <a:pt x="15" y="19"/>
                  </a:cubicBezTo>
                  <a:cubicBezTo>
                    <a:pt x="16" y="19"/>
                    <a:pt x="17" y="12"/>
                    <a:pt x="12" y="6"/>
                  </a:cubicBezTo>
                  <a:cubicBezTo>
                    <a:pt x="7" y="0"/>
                    <a:pt x="0" y="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3"/>
            <p:cNvSpPr/>
            <p:nvPr/>
          </p:nvSpPr>
          <p:spPr>
            <a:xfrm>
              <a:off x="1459961" y="5392279"/>
              <a:ext cx="20043" cy="36441"/>
            </a:xfrm>
            <a:custGeom>
              <a:rect b="b" l="l" r="r" t="t"/>
              <a:pathLst>
                <a:path extrusionOk="0" h="20" w="11">
                  <a:moveTo>
                    <a:pt x="10" y="20"/>
                  </a:moveTo>
                  <a:cubicBezTo>
                    <a:pt x="11" y="21"/>
                    <a:pt x="12" y="14"/>
                    <a:pt x="9" y="8"/>
                  </a:cubicBezTo>
                  <a:cubicBezTo>
                    <a:pt x="5" y="1"/>
                    <a:pt x="1" y="-1"/>
                    <a:pt x="0" y="0"/>
                  </a:cubicBezTo>
                  <a:cubicBezTo>
                    <a:pt x="0" y="1"/>
                    <a:pt x="3" y="5"/>
                    <a:pt x="6" y="10"/>
                  </a:cubicBezTo>
                  <a:cubicBezTo>
                    <a:pt x="8" y="15"/>
                    <a:pt x="9" y="20"/>
                    <a:pt x="10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3"/>
            <p:cNvSpPr/>
            <p:nvPr/>
          </p:nvSpPr>
          <p:spPr>
            <a:xfrm>
              <a:off x="1552886" y="5293889"/>
              <a:ext cx="45551" cy="10932"/>
            </a:xfrm>
            <a:custGeom>
              <a:rect b="b" l="l" r="r" t="t"/>
              <a:pathLst>
                <a:path extrusionOk="0" h="6" w="25">
                  <a:moveTo>
                    <a:pt x="0" y="5"/>
                  </a:moveTo>
                  <a:cubicBezTo>
                    <a:pt x="1" y="6"/>
                    <a:pt x="6" y="4"/>
                    <a:pt x="13" y="5"/>
                  </a:cubicBezTo>
                  <a:cubicBezTo>
                    <a:pt x="19" y="5"/>
                    <a:pt x="25" y="7"/>
                    <a:pt x="25" y="6"/>
                  </a:cubicBezTo>
                  <a:cubicBezTo>
                    <a:pt x="26" y="5"/>
                    <a:pt x="21" y="1"/>
                    <a:pt x="13" y="0"/>
                  </a:cubicBezTo>
                  <a:cubicBezTo>
                    <a:pt x="5" y="0"/>
                    <a:pt x="0" y="4"/>
                    <a:pt x="0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3"/>
            <p:cNvSpPr/>
            <p:nvPr/>
          </p:nvSpPr>
          <p:spPr>
            <a:xfrm>
              <a:off x="1545598" y="5219185"/>
              <a:ext cx="65594" cy="36441"/>
            </a:xfrm>
            <a:custGeom>
              <a:rect b="b" l="l" r="r" t="t"/>
              <a:pathLst>
                <a:path extrusionOk="0" h="20" w="36">
                  <a:moveTo>
                    <a:pt x="0" y="19"/>
                  </a:moveTo>
                  <a:cubicBezTo>
                    <a:pt x="0" y="20"/>
                    <a:pt x="4" y="20"/>
                    <a:pt x="12" y="19"/>
                  </a:cubicBezTo>
                  <a:cubicBezTo>
                    <a:pt x="15" y="18"/>
                    <a:pt x="20" y="17"/>
                    <a:pt x="24" y="15"/>
                  </a:cubicBezTo>
                  <a:cubicBezTo>
                    <a:pt x="27" y="14"/>
                    <a:pt x="29" y="13"/>
                    <a:pt x="31" y="11"/>
                  </a:cubicBezTo>
                  <a:cubicBezTo>
                    <a:pt x="32" y="11"/>
                    <a:pt x="34" y="10"/>
                    <a:pt x="35" y="9"/>
                  </a:cubicBezTo>
                  <a:cubicBezTo>
                    <a:pt x="36" y="7"/>
                    <a:pt x="37" y="4"/>
                    <a:pt x="35" y="2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9" y="0"/>
                    <a:pt x="27" y="0"/>
                    <a:pt x="26" y="0"/>
                  </a:cubicBezTo>
                  <a:cubicBezTo>
                    <a:pt x="23" y="1"/>
                    <a:pt x="21" y="2"/>
                    <a:pt x="18" y="3"/>
                  </a:cubicBezTo>
                  <a:cubicBezTo>
                    <a:pt x="14" y="5"/>
                    <a:pt x="10" y="8"/>
                    <a:pt x="7" y="10"/>
                  </a:cubicBezTo>
                  <a:cubicBezTo>
                    <a:pt x="2" y="16"/>
                    <a:pt x="0" y="20"/>
                    <a:pt x="0" y="20"/>
                  </a:cubicBezTo>
                  <a:cubicBezTo>
                    <a:pt x="1" y="21"/>
                    <a:pt x="3" y="17"/>
                    <a:pt x="9" y="13"/>
                  </a:cubicBezTo>
                  <a:cubicBezTo>
                    <a:pt x="12" y="10"/>
                    <a:pt x="16" y="8"/>
                    <a:pt x="20" y="6"/>
                  </a:cubicBezTo>
                  <a:cubicBezTo>
                    <a:pt x="22" y="6"/>
                    <a:pt x="24" y="5"/>
                    <a:pt x="27" y="4"/>
                  </a:cubicBezTo>
                  <a:cubicBezTo>
                    <a:pt x="29" y="4"/>
                    <a:pt x="31" y="4"/>
                    <a:pt x="32" y="5"/>
                  </a:cubicBezTo>
                  <a:lnTo>
                    <a:pt x="32" y="6"/>
                  </a:lnTo>
                  <a:cubicBezTo>
                    <a:pt x="31" y="7"/>
                    <a:pt x="30" y="7"/>
                    <a:pt x="29" y="8"/>
                  </a:cubicBezTo>
                  <a:cubicBezTo>
                    <a:pt x="27" y="9"/>
                    <a:pt x="25" y="11"/>
                    <a:pt x="23" y="12"/>
                  </a:cubicBezTo>
                  <a:cubicBezTo>
                    <a:pt x="19" y="14"/>
                    <a:pt x="15" y="15"/>
                    <a:pt x="11" y="16"/>
                  </a:cubicBezTo>
                  <a:cubicBezTo>
                    <a:pt x="4" y="18"/>
                    <a:pt x="0" y="19"/>
                    <a:pt x="0" y="1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3"/>
            <p:cNvSpPr/>
            <p:nvPr/>
          </p:nvSpPr>
          <p:spPr>
            <a:xfrm>
              <a:off x="1518267" y="5188210"/>
              <a:ext cx="34619" cy="69238"/>
            </a:xfrm>
            <a:custGeom>
              <a:rect b="b" l="l" r="r" t="t"/>
              <a:pathLst>
                <a:path extrusionOk="0" h="38" w="19">
                  <a:moveTo>
                    <a:pt x="16" y="38"/>
                  </a:moveTo>
                  <a:cubicBezTo>
                    <a:pt x="17" y="38"/>
                    <a:pt x="19" y="34"/>
                    <a:pt x="19" y="26"/>
                  </a:cubicBezTo>
                  <a:cubicBezTo>
                    <a:pt x="20" y="22"/>
                    <a:pt x="19" y="18"/>
                    <a:pt x="18" y="13"/>
                  </a:cubicBezTo>
                  <a:cubicBezTo>
                    <a:pt x="17" y="11"/>
                    <a:pt x="16" y="8"/>
                    <a:pt x="14" y="6"/>
                  </a:cubicBezTo>
                  <a:cubicBezTo>
                    <a:pt x="13" y="3"/>
                    <a:pt x="11" y="0"/>
                    <a:pt x="7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1" y="5"/>
                    <a:pt x="1" y="6"/>
                    <a:pt x="0" y="8"/>
                  </a:cubicBezTo>
                  <a:cubicBezTo>
                    <a:pt x="0" y="10"/>
                    <a:pt x="0" y="13"/>
                    <a:pt x="0" y="16"/>
                  </a:cubicBezTo>
                  <a:cubicBezTo>
                    <a:pt x="1" y="21"/>
                    <a:pt x="3" y="25"/>
                    <a:pt x="6" y="28"/>
                  </a:cubicBezTo>
                  <a:cubicBezTo>
                    <a:pt x="10" y="34"/>
                    <a:pt x="15" y="36"/>
                    <a:pt x="15" y="35"/>
                  </a:cubicBezTo>
                  <a:cubicBezTo>
                    <a:pt x="16" y="35"/>
                    <a:pt x="12" y="32"/>
                    <a:pt x="8" y="27"/>
                  </a:cubicBezTo>
                  <a:cubicBezTo>
                    <a:pt x="6" y="24"/>
                    <a:pt x="5" y="20"/>
                    <a:pt x="4" y="15"/>
                  </a:cubicBezTo>
                  <a:cubicBezTo>
                    <a:pt x="4" y="13"/>
                    <a:pt x="4" y="11"/>
                    <a:pt x="4" y="8"/>
                  </a:cubicBezTo>
                  <a:cubicBezTo>
                    <a:pt x="5" y="6"/>
                    <a:pt x="6" y="4"/>
                    <a:pt x="7" y="4"/>
                  </a:cubicBezTo>
                  <a:cubicBezTo>
                    <a:pt x="8" y="4"/>
                    <a:pt x="10" y="6"/>
                    <a:pt x="11" y="8"/>
                  </a:cubicBezTo>
                  <a:cubicBezTo>
                    <a:pt x="12" y="10"/>
                    <a:pt x="13" y="12"/>
                    <a:pt x="14" y="14"/>
                  </a:cubicBezTo>
                  <a:cubicBezTo>
                    <a:pt x="16" y="19"/>
                    <a:pt x="16" y="23"/>
                    <a:pt x="16" y="26"/>
                  </a:cubicBezTo>
                  <a:cubicBezTo>
                    <a:pt x="17" y="33"/>
                    <a:pt x="16" y="38"/>
                    <a:pt x="16" y="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3"/>
            <p:cNvSpPr/>
            <p:nvPr/>
          </p:nvSpPr>
          <p:spPr>
            <a:xfrm>
              <a:off x="1551064" y="5261092"/>
              <a:ext cx="211358" cy="49195"/>
            </a:xfrm>
            <a:custGeom>
              <a:rect b="b" l="l" r="r" t="t"/>
              <a:pathLst>
                <a:path extrusionOk="0" h="27" w="116">
                  <a:moveTo>
                    <a:pt x="116" y="0"/>
                  </a:moveTo>
                  <a:lnTo>
                    <a:pt x="116" y="27"/>
                  </a:lnTo>
                  <a:lnTo>
                    <a:pt x="0" y="27"/>
                  </a:lnTo>
                  <a:lnTo>
                    <a:pt x="0" y="2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>
                <a:alpha val="29800"/>
              </a:srgbClr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3"/>
            <p:cNvSpPr/>
            <p:nvPr/>
          </p:nvSpPr>
          <p:spPr>
            <a:xfrm>
              <a:off x="2401962" y="1483988"/>
              <a:ext cx="273308" cy="428181"/>
            </a:xfrm>
            <a:custGeom>
              <a:rect b="b" l="l" r="r" t="t"/>
              <a:pathLst>
                <a:path extrusionOk="0" h="235" w="150">
                  <a:moveTo>
                    <a:pt x="36" y="20"/>
                  </a:moveTo>
                  <a:lnTo>
                    <a:pt x="54" y="86"/>
                  </a:lnTo>
                  <a:cubicBezTo>
                    <a:pt x="54" y="86"/>
                    <a:pt x="60" y="123"/>
                    <a:pt x="43" y="123"/>
                  </a:cubicBezTo>
                  <a:cubicBezTo>
                    <a:pt x="28" y="123"/>
                    <a:pt x="26" y="103"/>
                    <a:pt x="26" y="103"/>
                  </a:cubicBezTo>
                  <a:cubicBezTo>
                    <a:pt x="26" y="103"/>
                    <a:pt x="34" y="63"/>
                    <a:pt x="14" y="65"/>
                  </a:cubicBezTo>
                  <a:cubicBezTo>
                    <a:pt x="11" y="65"/>
                    <a:pt x="4" y="93"/>
                    <a:pt x="1" y="107"/>
                  </a:cubicBezTo>
                  <a:cubicBezTo>
                    <a:pt x="-1" y="112"/>
                    <a:pt x="0" y="118"/>
                    <a:pt x="3" y="122"/>
                  </a:cubicBezTo>
                  <a:lnTo>
                    <a:pt x="31" y="173"/>
                  </a:lnTo>
                  <a:cubicBezTo>
                    <a:pt x="36" y="182"/>
                    <a:pt x="44" y="190"/>
                    <a:pt x="54" y="195"/>
                  </a:cubicBezTo>
                  <a:lnTo>
                    <a:pt x="68" y="204"/>
                  </a:lnTo>
                  <a:lnTo>
                    <a:pt x="70" y="234"/>
                  </a:lnTo>
                  <a:lnTo>
                    <a:pt x="150" y="235"/>
                  </a:lnTo>
                  <a:lnTo>
                    <a:pt x="125" y="141"/>
                  </a:lnTo>
                  <a:lnTo>
                    <a:pt x="115" y="84"/>
                  </a:lnTo>
                  <a:cubicBezTo>
                    <a:pt x="112" y="78"/>
                    <a:pt x="107" y="74"/>
                    <a:pt x="101" y="73"/>
                  </a:cubicBezTo>
                  <a:lnTo>
                    <a:pt x="93" y="72"/>
                  </a:lnTo>
                  <a:lnTo>
                    <a:pt x="91" y="65"/>
                  </a:lnTo>
                  <a:cubicBezTo>
                    <a:pt x="89" y="61"/>
                    <a:pt x="85" y="58"/>
                    <a:pt x="80" y="57"/>
                  </a:cubicBezTo>
                  <a:lnTo>
                    <a:pt x="76" y="57"/>
                  </a:lnTo>
                  <a:lnTo>
                    <a:pt x="69" y="40"/>
                  </a:lnTo>
                  <a:cubicBezTo>
                    <a:pt x="67" y="35"/>
                    <a:pt x="51" y="0"/>
                    <a:pt x="45" y="0"/>
                  </a:cubicBezTo>
                  <a:cubicBezTo>
                    <a:pt x="45" y="0"/>
                    <a:pt x="32" y="3"/>
                    <a:pt x="37" y="20"/>
                  </a:cubicBezTo>
                  <a:lnTo>
                    <a:pt x="36" y="20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anchorCtr="1" anchor="ctr" bIns="39600" lIns="90000" spcFirstLastPara="1" rIns="90000" wrap="square" tIns="3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3"/>
            <p:cNvSpPr/>
            <p:nvPr/>
          </p:nvSpPr>
          <p:spPr>
            <a:xfrm>
              <a:off x="2536794" y="1582378"/>
              <a:ext cx="36441" cy="83814"/>
            </a:xfrm>
            <a:custGeom>
              <a:rect b="b" l="l" r="r" t="t"/>
              <a:pathLst>
                <a:path extrusionOk="0" h="46" w="20">
                  <a:moveTo>
                    <a:pt x="20" y="46"/>
                  </a:moveTo>
                  <a:cubicBezTo>
                    <a:pt x="20" y="46"/>
                    <a:pt x="20" y="43"/>
                    <a:pt x="18" y="39"/>
                  </a:cubicBezTo>
                  <a:cubicBezTo>
                    <a:pt x="17" y="34"/>
                    <a:pt x="13" y="29"/>
                    <a:pt x="7" y="25"/>
                  </a:cubicBezTo>
                  <a:cubicBezTo>
                    <a:pt x="4" y="18"/>
                    <a:pt x="2" y="12"/>
                    <a:pt x="1" y="7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1" y="0"/>
                    <a:pt x="1" y="3"/>
                    <a:pt x="2" y="7"/>
                  </a:cubicBezTo>
                  <a:cubicBezTo>
                    <a:pt x="3" y="12"/>
                    <a:pt x="5" y="18"/>
                    <a:pt x="8" y="24"/>
                  </a:cubicBezTo>
                  <a:cubicBezTo>
                    <a:pt x="10" y="25"/>
                    <a:pt x="11" y="26"/>
                    <a:pt x="12" y="27"/>
                  </a:cubicBezTo>
                  <a:cubicBezTo>
                    <a:pt x="14" y="28"/>
                    <a:pt x="15" y="30"/>
                    <a:pt x="16" y="31"/>
                  </a:cubicBezTo>
                  <a:cubicBezTo>
                    <a:pt x="17" y="34"/>
                    <a:pt x="18" y="35"/>
                    <a:pt x="19" y="38"/>
                  </a:cubicBezTo>
                  <a:cubicBezTo>
                    <a:pt x="19" y="40"/>
                    <a:pt x="20" y="43"/>
                    <a:pt x="20" y="44"/>
                  </a:cubicBezTo>
                  <a:cubicBezTo>
                    <a:pt x="20" y="45"/>
                    <a:pt x="20" y="46"/>
                    <a:pt x="20" y="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3"/>
            <p:cNvSpPr/>
            <p:nvPr/>
          </p:nvSpPr>
          <p:spPr>
            <a:xfrm>
              <a:off x="2567768" y="1609709"/>
              <a:ext cx="27331" cy="43729"/>
            </a:xfrm>
            <a:custGeom>
              <a:rect b="b" l="l" r="r" t="t"/>
              <a:pathLst>
                <a:path extrusionOk="0" h="24" w="15">
                  <a:moveTo>
                    <a:pt x="15" y="24"/>
                  </a:moveTo>
                  <a:cubicBezTo>
                    <a:pt x="15" y="24"/>
                    <a:pt x="15" y="23"/>
                    <a:pt x="14" y="21"/>
                  </a:cubicBezTo>
                  <a:cubicBezTo>
                    <a:pt x="13" y="19"/>
                    <a:pt x="10" y="16"/>
                    <a:pt x="6" y="16"/>
                  </a:cubicBezTo>
                  <a:lnTo>
                    <a:pt x="6" y="16"/>
                  </a:lnTo>
                  <a:lnTo>
                    <a:pt x="6" y="15"/>
                  </a:lnTo>
                  <a:lnTo>
                    <a:pt x="5" y="14"/>
                  </a:lnTo>
                  <a:cubicBezTo>
                    <a:pt x="3" y="6"/>
                    <a:pt x="0" y="0"/>
                    <a:pt x="1" y="0"/>
                  </a:cubicBezTo>
                  <a:cubicBezTo>
                    <a:pt x="1" y="-1"/>
                    <a:pt x="4" y="6"/>
                    <a:pt x="7" y="14"/>
                  </a:cubicBezTo>
                  <a:lnTo>
                    <a:pt x="7" y="15"/>
                  </a:lnTo>
                  <a:lnTo>
                    <a:pt x="6" y="14"/>
                  </a:lnTo>
                  <a:cubicBezTo>
                    <a:pt x="11" y="15"/>
                    <a:pt x="14" y="18"/>
                    <a:pt x="15" y="20"/>
                  </a:cubicBezTo>
                  <a:cubicBezTo>
                    <a:pt x="16" y="23"/>
                    <a:pt x="15" y="24"/>
                    <a:pt x="15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3"/>
            <p:cNvSpPr/>
            <p:nvPr/>
          </p:nvSpPr>
          <p:spPr>
            <a:xfrm>
              <a:off x="1636700" y="1616997"/>
              <a:ext cx="362588" cy="623139"/>
            </a:xfrm>
            <a:custGeom>
              <a:rect b="b" l="l" r="r" t="t"/>
              <a:pathLst>
                <a:path extrusionOk="0" h="342" w="199">
                  <a:moveTo>
                    <a:pt x="54" y="342"/>
                  </a:moveTo>
                  <a:lnTo>
                    <a:pt x="199" y="340"/>
                  </a:lnTo>
                  <a:lnTo>
                    <a:pt x="183" y="216"/>
                  </a:lnTo>
                  <a:cubicBezTo>
                    <a:pt x="183" y="216"/>
                    <a:pt x="192" y="214"/>
                    <a:pt x="193" y="160"/>
                  </a:cubicBezTo>
                  <a:cubicBezTo>
                    <a:pt x="193" y="106"/>
                    <a:pt x="197" y="15"/>
                    <a:pt x="197" y="15"/>
                  </a:cubicBezTo>
                  <a:lnTo>
                    <a:pt x="197" y="15"/>
                  </a:lnTo>
                  <a:cubicBezTo>
                    <a:pt x="134" y="-12"/>
                    <a:pt x="62" y="-3"/>
                    <a:pt x="8" y="38"/>
                  </a:cubicBezTo>
                  <a:lnTo>
                    <a:pt x="0" y="44"/>
                  </a:lnTo>
                  <a:lnTo>
                    <a:pt x="54" y="342"/>
                  </a:ln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3"/>
            <p:cNvSpPr/>
            <p:nvPr/>
          </p:nvSpPr>
          <p:spPr>
            <a:xfrm>
              <a:off x="1602081" y="1815600"/>
              <a:ext cx="69238" cy="102035"/>
            </a:xfrm>
            <a:custGeom>
              <a:rect b="b" l="l" r="r" t="t"/>
              <a:pathLst>
                <a:path extrusionOk="0" h="56" w="38">
                  <a:moveTo>
                    <a:pt x="36" y="2"/>
                  </a:moveTo>
                  <a:cubicBezTo>
                    <a:pt x="35" y="1"/>
                    <a:pt x="-2" y="-9"/>
                    <a:pt x="0" y="28"/>
                  </a:cubicBezTo>
                  <a:cubicBezTo>
                    <a:pt x="1" y="64"/>
                    <a:pt x="38" y="56"/>
                    <a:pt x="38" y="55"/>
                  </a:cubicBezTo>
                  <a:cubicBezTo>
                    <a:pt x="38" y="54"/>
                    <a:pt x="36" y="2"/>
                    <a:pt x="36" y="2"/>
                  </a:cubicBez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3"/>
            <p:cNvSpPr/>
            <p:nvPr/>
          </p:nvSpPr>
          <p:spPr>
            <a:xfrm>
              <a:off x="1973780" y="1802846"/>
              <a:ext cx="69238" cy="103857"/>
            </a:xfrm>
            <a:custGeom>
              <a:rect b="b" l="l" r="r" t="t"/>
              <a:pathLst>
                <a:path extrusionOk="0" h="57" w="38">
                  <a:moveTo>
                    <a:pt x="5" y="1"/>
                  </a:moveTo>
                  <a:cubicBezTo>
                    <a:pt x="6" y="1"/>
                    <a:pt x="39" y="-8"/>
                    <a:pt x="38" y="29"/>
                  </a:cubicBezTo>
                  <a:cubicBezTo>
                    <a:pt x="37" y="65"/>
                    <a:pt x="0" y="57"/>
                    <a:pt x="0" y="56"/>
                  </a:cubicBezTo>
                  <a:cubicBezTo>
                    <a:pt x="0" y="55"/>
                    <a:pt x="5" y="1"/>
                    <a:pt x="5" y="1"/>
                  </a:cubicBezTo>
                  <a:close/>
                </a:path>
              </a:pathLst>
            </a:custGeom>
            <a:solidFill>
              <a:srgbClr val="B97E69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3"/>
            <p:cNvSpPr/>
            <p:nvPr/>
          </p:nvSpPr>
          <p:spPr>
            <a:xfrm>
              <a:off x="1645811" y="1607887"/>
              <a:ext cx="362588" cy="481020"/>
            </a:xfrm>
            <a:custGeom>
              <a:rect b="b" l="l" r="r" t="t"/>
              <a:pathLst>
                <a:path extrusionOk="0" h="264" w="199">
                  <a:moveTo>
                    <a:pt x="0" y="112"/>
                  </a:moveTo>
                  <a:cubicBezTo>
                    <a:pt x="6" y="143"/>
                    <a:pt x="5" y="159"/>
                    <a:pt x="10" y="179"/>
                  </a:cubicBezTo>
                  <a:cubicBezTo>
                    <a:pt x="18" y="212"/>
                    <a:pt x="34" y="236"/>
                    <a:pt x="64" y="253"/>
                  </a:cubicBezTo>
                  <a:cubicBezTo>
                    <a:pt x="93" y="269"/>
                    <a:pt x="133" y="269"/>
                    <a:pt x="158" y="247"/>
                  </a:cubicBezTo>
                  <a:cubicBezTo>
                    <a:pt x="175" y="232"/>
                    <a:pt x="187" y="214"/>
                    <a:pt x="190" y="191"/>
                  </a:cubicBezTo>
                  <a:cubicBezTo>
                    <a:pt x="192" y="168"/>
                    <a:pt x="196" y="127"/>
                    <a:pt x="196" y="104"/>
                  </a:cubicBezTo>
                  <a:cubicBezTo>
                    <a:pt x="196" y="61"/>
                    <a:pt x="199" y="21"/>
                    <a:pt x="199" y="21"/>
                  </a:cubicBezTo>
                  <a:lnTo>
                    <a:pt x="79" y="0"/>
                  </a:lnTo>
                  <a:lnTo>
                    <a:pt x="10" y="4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3"/>
            <p:cNvSpPr/>
            <p:nvPr/>
          </p:nvSpPr>
          <p:spPr>
            <a:xfrm>
              <a:off x="1797041" y="2094374"/>
              <a:ext cx="74704" cy="12754"/>
            </a:xfrm>
            <a:custGeom>
              <a:rect b="b" l="l" r="r" t="t"/>
              <a:pathLst>
                <a:path extrusionOk="0" h="7" w="41">
                  <a:moveTo>
                    <a:pt x="41" y="5"/>
                  </a:moveTo>
                  <a:cubicBezTo>
                    <a:pt x="42" y="6"/>
                    <a:pt x="32" y="8"/>
                    <a:pt x="20" y="7"/>
                  </a:cubicBezTo>
                  <a:cubicBezTo>
                    <a:pt x="8" y="5"/>
                    <a:pt x="0" y="1"/>
                    <a:pt x="0" y="0"/>
                  </a:cubicBezTo>
                  <a:cubicBezTo>
                    <a:pt x="0" y="-1"/>
                    <a:pt x="9" y="2"/>
                    <a:pt x="21" y="3"/>
                  </a:cubicBezTo>
                  <a:cubicBezTo>
                    <a:pt x="32" y="5"/>
                    <a:pt x="41" y="4"/>
                    <a:pt x="41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3"/>
            <p:cNvSpPr/>
            <p:nvPr/>
          </p:nvSpPr>
          <p:spPr>
            <a:xfrm>
              <a:off x="1627590" y="1514963"/>
              <a:ext cx="413606" cy="391740"/>
            </a:xfrm>
            <a:custGeom>
              <a:rect b="b" l="l" r="r" t="t"/>
              <a:pathLst>
                <a:path extrusionOk="0" h="215" w="227">
                  <a:moveTo>
                    <a:pt x="16" y="215"/>
                  </a:moveTo>
                  <a:cubicBezTo>
                    <a:pt x="13" y="183"/>
                    <a:pt x="10" y="147"/>
                    <a:pt x="5" y="114"/>
                  </a:cubicBezTo>
                  <a:cubicBezTo>
                    <a:pt x="4" y="101"/>
                    <a:pt x="-1" y="83"/>
                    <a:pt x="0" y="71"/>
                  </a:cubicBezTo>
                  <a:cubicBezTo>
                    <a:pt x="1" y="58"/>
                    <a:pt x="3" y="45"/>
                    <a:pt x="8" y="34"/>
                  </a:cubicBezTo>
                  <a:cubicBezTo>
                    <a:pt x="15" y="19"/>
                    <a:pt x="29" y="9"/>
                    <a:pt x="45" y="5"/>
                  </a:cubicBezTo>
                  <a:cubicBezTo>
                    <a:pt x="60" y="2"/>
                    <a:pt x="77" y="7"/>
                    <a:pt x="89" y="17"/>
                  </a:cubicBezTo>
                  <a:cubicBezTo>
                    <a:pt x="98" y="4"/>
                    <a:pt x="115" y="-3"/>
                    <a:pt x="131" y="1"/>
                  </a:cubicBezTo>
                  <a:cubicBezTo>
                    <a:pt x="146" y="5"/>
                    <a:pt x="158" y="18"/>
                    <a:pt x="160" y="34"/>
                  </a:cubicBezTo>
                  <a:cubicBezTo>
                    <a:pt x="169" y="26"/>
                    <a:pt x="183" y="24"/>
                    <a:pt x="193" y="30"/>
                  </a:cubicBezTo>
                  <a:cubicBezTo>
                    <a:pt x="203" y="36"/>
                    <a:pt x="208" y="50"/>
                    <a:pt x="205" y="61"/>
                  </a:cubicBezTo>
                  <a:cubicBezTo>
                    <a:pt x="214" y="62"/>
                    <a:pt x="222" y="68"/>
                    <a:pt x="225" y="76"/>
                  </a:cubicBezTo>
                  <a:cubicBezTo>
                    <a:pt x="229" y="84"/>
                    <a:pt x="228" y="94"/>
                    <a:pt x="223" y="101"/>
                  </a:cubicBezTo>
                  <a:cubicBezTo>
                    <a:pt x="217" y="110"/>
                    <a:pt x="207" y="115"/>
                    <a:pt x="201" y="123"/>
                  </a:cubicBezTo>
                  <a:cubicBezTo>
                    <a:pt x="194" y="132"/>
                    <a:pt x="194" y="146"/>
                    <a:pt x="199" y="156"/>
                  </a:cubicBezTo>
                  <a:lnTo>
                    <a:pt x="16" y="215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1" anchor="ctr" bIns="32400" lIns="90000" spcFirstLastPara="1" rIns="90000" wrap="square" tIns="324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3"/>
            <p:cNvSpPr/>
            <p:nvPr/>
          </p:nvSpPr>
          <p:spPr>
            <a:xfrm>
              <a:off x="1676786" y="1675303"/>
              <a:ext cx="284240" cy="72882"/>
            </a:xfrm>
            <a:custGeom>
              <a:rect b="b" l="l" r="r" t="t"/>
              <a:pathLst>
                <a:path extrusionOk="0" h="40" w="156">
                  <a:moveTo>
                    <a:pt x="156" y="13"/>
                  </a:moveTo>
                  <a:cubicBezTo>
                    <a:pt x="156" y="13"/>
                    <a:pt x="156" y="14"/>
                    <a:pt x="155" y="16"/>
                  </a:cubicBezTo>
                  <a:cubicBezTo>
                    <a:pt x="154" y="18"/>
                    <a:pt x="151" y="21"/>
                    <a:pt x="148" y="24"/>
                  </a:cubicBezTo>
                  <a:cubicBezTo>
                    <a:pt x="144" y="27"/>
                    <a:pt x="139" y="29"/>
                    <a:pt x="132" y="29"/>
                  </a:cubicBezTo>
                  <a:cubicBezTo>
                    <a:pt x="126" y="29"/>
                    <a:pt x="118" y="26"/>
                    <a:pt x="113" y="20"/>
                  </a:cubicBezTo>
                  <a:lnTo>
                    <a:pt x="115" y="19"/>
                  </a:lnTo>
                  <a:cubicBezTo>
                    <a:pt x="114" y="27"/>
                    <a:pt x="108" y="34"/>
                    <a:pt x="99" y="38"/>
                  </a:cubicBezTo>
                  <a:cubicBezTo>
                    <a:pt x="91" y="41"/>
                    <a:pt x="80" y="40"/>
                    <a:pt x="72" y="34"/>
                  </a:cubicBezTo>
                  <a:cubicBezTo>
                    <a:pt x="65" y="29"/>
                    <a:pt x="60" y="22"/>
                    <a:pt x="57" y="14"/>
                  </a:cubicBezTo>
                  <a:lnTo>
                    <a:pt x="60" y="15"/>
                  </a:lnTo>
                  <a:cubicBezTo>
                    <a:pt x="53" y="24"/>
                    <a:pt x="42" y="29"/>
                    <a:pt x="33" y="30"/>
                  </a:cubicBezTo>
                  <a:cubicBezTo>
                    <a:pt x="23" y="30"/>
                    <a:pt x="15" y="25"/>
                    <a:pt x="10" y="20"/>
                  </a:cubicBezTo>
                  <a:cubicBezTo>
                    <a:pt x="5" y="15"/>
                    <a:pt x="2" y="10"/>
                    <a:pt x="1" y="6"/>
                  </a:cubicBezTo>
                  <a:cubicBezTo>
                    <a:pt x="0" y="2"/>
                    <a:pt x="1" y="0"/>
                    <a:pt x="1" y="0"/>
                  </a:cubicBezTo>
                  <a:cubicBezTo>
                    <a:pt x="1" y="0"/>
                    <a:pt x="1" y="2"/>
                    <a:pt x="2" y="6"/>
                  </a:cubicBezTo>
                  <a:cubicBezTo>
                    <a:pt x="4" y="9"/>
                    <a:pt x="6" y="14"/>
                    <a:pt x="11" y="19"/>
                  </a:cubicBezTo>
                  <a:cubicBezTo>
                    <a:pt x="16" y="23"/>
                    <a:pt x="23" y="27"/>
                    <a:pt x="32" y="27"/>
                  </a:cubicBezTo>
                  <a:cubicBezTo>
                    <a:pt x="41" y="26"/>
                    <a:pt x="51" y="22"/>
                    <a:pt x="57" y="13"/>
                  </a:cubicBezTo>
                  <a:lnTo>
                    <a:pt x="59" y="10"/>
                  </a:lnTo>
                  <a:lnTo>
                    <a:pt x="60" y="13"/>
                  </a:lnTo>
                  <a:cubicBezTo>
                    <a:pt x="63" y="20"/>
                    <a:pt x="67" y="27"/>
                    <a:pt x="74" y="31"/>
                  </a:cubicBezTo>
                  <a:cubicBezTo>
                    <a:pt x="81" y="37"/>
                    <a:pt x="91" y="38"/>
                    <a:pt x="98" y="35"/>
                  </a:cubicBezTo>
                  <a:cubicBezTo>
                    <a:pt x="106" y="32"/>
                    <a:pt x="111" y="26"/>
                    <a:pt x="113" y="19"/>
                  </a:cubicBezTo>
                  <a:lnTo>
                    <a:pt x="113" y="16"/>
                  </a:lnTo>
                  <a:lnTo>
                    <a:pt x="115" y="18"/>
                  </a:lnTo>
                  <a:cubicBezTo>
                    <a:pt x="120" y="24"/>
                    <a:pt x="126" y="26"/>
                    <a:pt x="132" y="27"/>
                  </a:cubicBezTo>
                  <a:cubicBezTo>
                    <a:pt x="138" y="27"/>
                    <a:pt x="143" y="25"/>
                    <a:pt x="147" y="23"/>
                  </a:cubicBezTo>
                  <a:cubicBezTo>
                    <a:pt x="154" y="18"/>
                    <a:pt x="156" y="12"/>
                    <a:pt x="156" y="1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3"/>
            <p:cNvSpPr/>
            <p:nvPr/>
          </p:nvSpPr>
          <p:spPr>
            <a:xfrm>
              <a:off x="1798863" y="1575090"/>
              <a:ext cx="162163" cy="96568"/>
            </a:xfrm>
            <a:custGeom>
              <a:rect b="b" l="l" r="r" t="t"/>
              <a:pathLst>
                <a:path extrusionOk="0" h="53" w="89">
                  <a:moveTo>
                    <a:pt x="89" y="53"/>
                  </a:moveTo>
                  <a:cubicBezTo>
                    <a:pt x="88" y="53"/>
                    <a:pt x="89" y="47"/>
                    <a:pt x="84" y="40"/>
                  </a:cubicBezTo>
                  <a:cubicBezTo>
                    <a:pt x="81" y="36"/>
                    <a:pt x="77" y="33"/>
                    <a:pt x="71" y="31"/>
                  </a:cubicBezTo>
                  <a:cubicBezTo>
                    <a:pt x="65" y="30"/>
                    <a:pt x="58" y="31"/>
                    <a:pt x="53" y="35"/>
                  </a:cubicBezTo>
                  <a:lnTo>
                    <a:pt x="50" y="37"/>
                  </a:lnTo>
                  <a:lnTo>
                    <a:pt x="50" y="33"/>
                  </a:lnTo>
                  <a:cubicBezTo>
                    <a:pt x="50" y="30"/>
                    <a:pt x="50" y="26"/>
                    <a:pt x="49" y="23"/>
                  </a:cubicBezTo>
                  <a:cubicBezTo>
                    <a:pt x="46" y="15"/>
                    <a:pt x="41" y="8"/>
                    <a:pt x="34" y="5"/>
                  </a:cubicBezTo>
                  <a:cubicBezTo>
                    <a:pt x="28" y="2"/>
                    <a:pt x="21" y="2"/>
                    <a:pt x="15" y="4"/>
                  </a:cubicBezTo>
                  <a:cubicBezTo>
                    <a:pt x="4" y="7"/>
                    <a:pt x="0" y="13"/>
                    <a:pt x="0" y="13"/>
                  </a:cubicBezTo>
                  <a:cubicBezTo>
                    <a:pt x="0" y="12"/>
                    <a:pt x="0" y="11"/>
                    <a:pt x="3" y="8"/>
                  </a:cubicBezTo>
                  <a:cubicBezTo>
                    <a:pt x="5" y="6"/>
                    <a:pt x="9" y="3"/>
                    <a:pt x="15" y="1"/>
                  </a:cubicBezTo>
                  <a:cubicBezTo>
                    <a:pt x="20" y="0"/>
                    <a:pt x="28" y="-1"/>
                    <a:pt x="35" y="3"/>
                  </a:cubicBezTo>
                  <a:cubicBezTo>
                    <a:pt x="43" y="6"/>
                    <a:pt x="49" y="13"/>
                    <a:pt x="52" y="22"/>
                  </a:cubicBezTo>
                  <a:cubicBezTo>
                    <a:pt x="53" y="26"/>
                    <a:pt x="54" y="30"/>
                    <a:pt x="53" y="34"/>
                  </a:cubicBezTo>
                  <a:lnTo>
                    <a:pt x="51" y="32"/>
                  </a:lnTo>
                  <a:cubicBezTo>
                    <a:pt x="57" y="27"/>
                    <a:pt x="65" y="27"/>
                    <a:pt x="72" y="28"/>
                  </a:cubicBezTo>
                  <a:cubicBezTo>
                    <a:pt x="78" y="30"/>
                    <a:pt x="83" y="34"/>
                    <a:pt x="85" y="39"/>
                  </a:cubicBezTo>
                  <a:cubicBezTo>
                    <a:pt x="88" y="43"/>
                    <a:pt x="89" y="47"/>
                    <a:pt x="89" y="49"/>
                  </a:cubicBezTo>
                  <a:cubicBezTo>
                    <a:pt x="89" y="52"/>
                    <a:pt x="89" y="53"/>
                    <a:pt x="89" y="5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3"/>
            <p:cNvSpPr/>
            <p:nvPr/>
          </p:nvSpPr>
          <p:spPr>
            <a:xfrm>
              <a:off x="1793397" y="1622463"/>
              <a:ext cx="30975" cy="51017"/>
            </a:xfrm>
            <a:custGeom>
              <a:rect b="b" l="l" r="r" t="t"/>
              <a:pathLst>
                <a:path extrusionOk="0" h="28" w="17">
                  <a:moveTo>
                    <a:pt x="15" y="28"/>
                  </a:moveTo>
                  <a:cubicBezTo>
                    <a:pt x="15" y="28"/>
                    <a:pt x="15" y="26"/>
                    <a:pt x="15" y="23"/>
                  </a:cubicBezTo>
                  <a:cubicBezTo>
                    <a:pt x="15" y="20"/>
                    <a:pt x="14" y="16"/>
                    <a:pt x="11" y="12"/>
                  </a:cubicBezTo>
                  <a:cubicBezTo>
                    <a:pt x="9" y="8"/>
                    <a:pt x="6" y="5"/>
                    <a:pt x="4" y="3"/>
                  </a:cubicBezTo>
                  <a:cubicBezTo>
                    <a:pt x="3" y="1"/>
                    <a:pt x="1" y="2"/>
                    <a:pt x="1" y="2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4" y="-1"/>
                    <a:pt x="6" y="1"/>
                  </a:cubicBezTo>
                  <a:cubicBezTo>
                    <a:pt x="8" y="2"/>
                    <a:pt x="9" y="3"/>
                    <a:pt x="10" y="5"/>
                  </a:cubicBezTo>
                  <a:cubicBezTo>
                    <a:pt x="11" y="6"/>
                    <a:pt x="13" y="8"/>
                    <a:pt x="14" y="11"/>
                  </a:cubicBezTo>
                  <a:cubicBezTo>
                    <a:pt x="17" y="15"/>
                    <a:pt x="18" y="20"/>
                    <a:pt x="17" y="23"/>
                  </a:cubicBezTo>
                  <a:cubicBezTo>
                    <a:pt x="17" y="27"/>
                    <a:pt x="16" y="28"/>
                    <a:pt x="15" y="28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3"/>
            <p:cNvSpPr/>
            <p:nvPr/>
          </p:nvSpPr>
          <p:spPr>
            <a:xfrm>
              <a:off x="1691362" y="1562336"/>
              <a:ext cx="65594" cy="27331"/>
            </a:xfrm>
            <a:custGeom>
              <a:rect b="b" l="l" r="r" t="t"/>
              <a:pathLst>
                <a:path extrusionOk="0" h="15" w="36">
                  <a:moveTo>
                    <a:pt x="0" y="15"/>
                  </a:moveTo>
                  <a:cubicBezTo>
                    <a:pt x="0" y="15"/>
                    <a:pt x="0" y="12"/>
                    <a:pt x="2" y="8"/>
                  </a:cubicBezTo>
                  <a:cubicBezTo>
                    <a:pt x="3" y="6"/>
                    <a:pt x="5" y="4"/>
                    <a:pt x="8" y="2"/>
                  </a:cubicBezTo>
                  <a:cubicBezTo>
                    <a:pt x="10" y="1"/>
                    <a:pt x="14" y="0"/>
                    <a:pt x="17" y="0"/>
                  </a:cubicBezTo>
                  <a:cubicBezTo>
                    <a:pt x="25" y="1"/>
                    <a:pt x="29" y="6"/>
                    <a:pt x="32" y="9"/>
                  </a:cubicBezTo>
                  <a:cubicBezTo>
                    <a:pt x="35" y="13"/>
                    <a:pt x="36" y="15"/>
                    <a:pt x="36" y="15"/>
                  </a:cubicBezTo>
                  <a:cubicBezTo>
                    <a:pt x="35" y="16"/>
                    <a:pt x="33" y="14"/>
                    <a:pt x="30" y="11"/>
                  </a:cubicBezTo>
                  <a:cubicBezTo>
                    <a:pt x="27" y="8"/>
                    <a:pt x="23" y="4"/>
                    <a:pt x="17" y="4"/>
                  </a:cubicBezTo>
                  <a:cubicBezTo>
                    <a:pt x="11" y="3"/>
                    <a:pt x="7" y="6"/>
                    <a:pt x="4" y="9"/>
                  </a:cubicBezTo>
                  <a:cubicBezTo>
                    <a:pt x="2" y="13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3"/>
            <p:cNvSpPr/>
            <p:nvPr/>
          </p:nvSpPr>
          <p:spPr>
            <a:xfrm>
              <a:off x="1693184" y="1782804"/>
              <a:ext cx="32797" cy="91102"/>
            </a:xfrm>
            <a:custGeom>
              <a:rect b="b" l="l" r="r" t="t"/>
              <a:pathLst>
                <a:path extrusionOk="0" h="50" w="18">
                  <a:moveTo>
                    <a:pt x="18" y="50"/>
                  </a:moveTo>
                  <a:cubicBezTo>
                    <a:pt x="17" y="51"/>
                    <a:pt x="10" y="41"/>
                    <a:pt x="5" y="27"/>
                  </a:cubicBezTo>
                  <a:cubicBezTo>
                    <a:pt x="0" y="12"/>
                    <a:pt x="0" y="0"/>
                    <a:pt x="0" y="0"/>
                  </a:cubicBezTo>
                  <a:cubicBezTo>
                    <a:pt x="1" y="0"/>
                    <a:pt x="3" y="12"/>
                    <a:pt x="8" y="25"/>
                  </a:cubicBezTo>
                  <a:cubicBezTo>
                    <a:pt x="13" y="39"/>
                    <a:pt x="18" y="50"/>
                    <a:pt x="18" y="5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3"/>
            <p:cNvSpPr/>
            <p:nvPr/>
          </p:nvSpPr>
          <p:spPr>
            <a:xfrm>
              <a:off x="1729625" y="1826533"/>
              <a:ext cx="25509" cy="63772"/>
            </a:xfrm>
            <a:custGeom>
              <a:rect b="b" l="l" r="r" t="t"/>
              <a:pathLst>
                <a:path extrusionOk="0" h="35" w="14">
                  <a:moveTo>
                    <a:pt x="14" y="35"/>
                  </a:moveTo>
                  <a:cubicBezTo>
                    <a:pt x="13" y="35"/>
                    <a:pt x="9" y="28"/>
                    <a:pt x="5" y="18"/>
                  </a:cubicBezTo>
                  <a:cubicBezTo>
                    <a:pt x="1" y="8"/>
                    <a:pt x="0" y="0"/>
                    <a:pt x="0" y="0"/>
                  </a:cubicBezTo>
                  <a:cubicBezTo>
                    <a:pt x="1" y="-1"/>
                    <a:pt x="4" y="7"/>
                    <a:pt x="8" y="17"/>
                  </a:cubicBezTo>
                  <a:cubicBezTo>
                    <a:pt x="12" y="27"/>
                    <a:pt x="15" y="35"/>
                    <a:pt x="14" y="3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3"/>
            <p:cNvSpPr/>
            <p:nvPr/>
          </p:nvSpPr>
          <p:spPr>
            <a:xfrm>
              <a:off x="1899076" y="1893948"/>
              <a:ext cx="40085" cy="109323"/>
            </a:xfrm>
            <a:custGeom>
              <a:rect b="b" l="l" r="r" t="t"/>
              <a:pathLst>
                <a:path extrusionOk="0" h="60" w="22">
                  <a:moveTo>
                    <a:pt x="22" y="1"/>
                  </a:moveTo>
                  <a:cubicBezTo>
                    <a:pt x="23" y="0"/>
                    <a:pt x="24" y="16"/>
                    <a:pt x="18" y="33"/>
                  </a:cubicBezTo>
                  <a:cubicBezTo>
                    <a:pt x="11" y="50"/>
                    <a:pt x="0" y="61"/>
                    <a:pt x="0" y="60"/>
                  </a:cubicBezTo>
                  <a:cubicBezTo>
                    <a:pt x="-1" y="59"/>
                    <a:pt x="9" y="48"/>
                    <a:pt x="15" y="32"/>
                  </a:cubicBezTo>
                  <a:cubicBezTo>
                    <a:pt x="21" y="15"/>
                    <a:pt x="21" y="0"/>
                    <a:pt x="22" y="0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3"/>
            <p:cNvSpPr/>
            <p:nvPr/>
          </p:nvSpPr>
          <p:spPr>
            <a:xfrm>
              <a:off x="1950093" y="1846575"/>
              <a:ext cx="25509" cy="100212"/>
            </a:xfrm>
            <a:custGeom>
              <a:rect b="b" l="l" r="r" t="t"/>
              <a:pathLst>
                <a:path extrusionOk="0" h="55" w="14">
                  <a:moveTo>
                    <a:pt x="10" y="0"/>
                  </a:moveTo>
                  <a:cubicBezTo>
                    <a:pt x="11" y="-1"/>
                    <a:pt x="16" y="12"/>
                    <a:pt x="13" y="29"/>
                  </a:cubicBezTo>
                  <a:cubicBezTo>
                    <a:pt x="10" y="45"/>
                    <a:pt x="1" y="56"/>
                    <a:pt x="0" y="55"/>
                  </a:cubicBezTo>
                  <a:cubicBezTo>
                    <a:pt x="-1" y="55"/>
                    <a:pt x="6" y="44"/>
                    <a:pt x="9" y="28"/>
                  </a:cubicBezTo>
                  <a:cubicBezTo>
                    <a:pt x="12" y="13"/>
                    <a:pt x="9" y="0"/>
                    <a:pt x="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3"/>
            <p:cNvSpPr/>
            <p:nvPr/>
          </p:nvSpPr>
          <p:spPr>
            <a:xfrm>
              <a:off x="1394368" y="3262306"/>
              <a:ext cx="854543" cy="2011538"/>
            </a:xfrm>
            <a:custGeom>
              <a:rect b="b" l="l" r="r" t="t"/>
              <a:pathLst>
                <a:path extrusionOk="0" h="1104" w="469">
                  <a:moveTo>
                    <a:pt x="269" y="239"/>
                  </a:moveTo>
                  <a:lnTo>
                    <a:pt x="304" y="580"/>
                  </a:lnTo>
                  <a:lnTo>
                    <a:pt x="329" y="1094"/>
                  </a:lnTo>
                  <a:lnTo>
                    <a:pt x="465" y="1094"/>
                  </a:lnTo>
                  <a:lnTo>
                    <a:pt x="469" y="0"/>
                  </a:lnTo>
                  <a:lnTo>
                    <a:pt x="80" y="28"/>
                  </a:lnTo>
                  <a:lnTo>
                    <a:pt x="0" y="602"/>
                  </a:lnTo>
                  <a:lnTo>
                    <a:pt x="70" y="1104"/>
                  </a:lnTo>
                  <a:lnTo>
                    <a:pt x="218" y="1104"/>
                  </a:lnTo>
                  <a:lnTo>
                    <a:pt x="184" y="626"/>
                  </a:lnTo>
                  <a:lnTo>
                    <a:pt x="269" y="2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3"/>
            <p:cNvSpPr/>
            <p:nvPr/>
          </p:nvSpPr>
          <p:spPr>
            <a:xfrm>
              <a:off x="1784287" y="3697775"/>
              <a:ext cx="100213" cy="89280"/>
            </a:xfrm>
            <a:custGeom>
              <a:rect b="b" l="l" r="r" t="t"/>
              <a:pathLst>
                <a:path extrusionOk="0" h="49" w="55">
                  <a:moveTo>
                    <a:pt x="55" y="0"/>
                  </a:moveTo>
                  <a:cubicBezTo>
                    <a:pt x="55" y="0"/>
                    <a:pt x="43" y="12"/>
                    <a:pt x="28" y="26"/>
                  </a:cubicBezTo>
                  <a:cubicBezTo>
                    <a:pt x="13" y="39"/>
                    <a:pt x="0" y="50"/>
                    <a:pt x="0" y="49"/>
                  </a:cubicBezTo>
                  <a:cubicBezTo>
                    <a:pt x="-1" y="49"/>
                    <a:pt x="10" y="37"/>
                    <a:pt x="26" y="23"/>
                  </a:cubicBezTo>
                  <a:cubicBezTo>
                    <a:pt x="40" y="10"/>
                    <a:pt x="54" y="-1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3"/>
            <p:cNvSpPr/>
            <p:nvPr/>
          </p:nvSpPr>
          <p:spPr>
            <a:xfrm>
              <a:off x="1880855" y="3524681"/>
              <a:ext cx="9110" cy="160340"/>
            </a:xfrm>
            <a:custGeom>
              <a:rect b="b" l="l" r="r" t="t"/>
              <a:pathLst>
                <a:path extrusionOk="0" h="88" w="5">
                  <a:moveTo>
                    <a:pt x="1" y="88"/>
                  </a:moveTo>
                  <a:cubicBezTo>
                    <a:pt x="0" y="88"/>
                    <a:pt x="1" y="68"/>
                    <a:pt x="2" y="44"/>
                  </a:cubicBezTo>
                  <a:cubicBezTo>
                    <a:pt x="3" y="20"/>
                    <a:pt x="4" y="0"/>
                    <a:pt x="4" y="0"/>
                  </a:cubicBezTo>
                  <a:cubicBezTo>
                    <a:pt x="5" y="0"/>
                    <a:pt x="6" y="20"/>
                    <a:pt x="5" y="44"/>
                  </a:cubicBezTo>
                  <a:cubicBezTo>
                    <a:pt x="4" y="68"/>
                    <a:pt x="2" y="88"/>
                    <a:pt x="1" y="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3"/>
            <p:cNvSpPr/>
            <p:nvPr/>
          </p:nvSpPr>
          <p:spPr>
            <a:xfrm>
              <a:off x="1964670" y="3442689"/>
              <a:ext cx="233223" cy="225934"/>
            </a:xfrm>
            <a:custGeom>
              <a:rect b="b" l="l" r="r" t="t"/>
              <a:pathLst>
                <a:path extrusionOk="0" h="124" w="128">
                  <a:moveTo>
                    <a:pt x="0" y="6"/>
                  </a:moveTo>
                  <a:cubicBezTo>
                    <a:pt x="0" y="6"/>
                    <a:pt x="1" y="5"/>
                    <a:pt x="2" y="5"/>
                  </a:cubicBezTo>
                  <a:cubicBezTo>
                    <a:pt x="4" y="5"/>
                    <a:pt x="6" y="5"/>
                    <a:pt x="9" y="5"/>
                  </a:cubicBezTo>
                  <a:cubicBezTo>
                    <a:pt x="15" y="5"/>
                    <a:pt x="24" y="4"/>
                    <a:pt x="35" y="4"/>
                  </a:cubicBezTo>
                  <a:cubicBezTo>
                    <a:pt x="57" y="3"/>
                    <a:pt x="89" y="1"/>
                    <a:pt x="127" y="0"/>
                  </a:cubicBezTo>
                  <a:lnTo>
                    <a:pt x="128" y="0"/>
                  </a:lnTo>
                  <a:lnTo>
                    <a:pt x="128" y="1"/>
                  </a:lnTo>
                  <a:cubicBezTo>
                    <a:pt x="128" y="30"/>
                    <a:pt x="128" y="63"/>
                    <a:pt x="128" y="97"/>
                  </a:cubicBezTo>
                  <a:lnTo>
                    <a:pt x="128" y="100"/>
                  </a:lnTo>
                  <a:lnTo>
                    <a:pt x="127" y="100"/>
                  </a:lnTo>
                  <a:cubicBezTo>
                    <a:pt x="107" y="109"/>
                    <a:pt x="86" y="117"/>
                    <a:pt x="68" y="124"/>
                  </a:cubicBezTo>
                  <a:lnTo>
                    <a:pt x="67" y="124"/>
                  </a:lnTo>
                  <a:lnTo>
                    <a:pt x="66" y="124"/>
                  </a:lnTo>
                  <a:cubicBezTo>
                    <a:pt x="47" y="118"/>
                    <a:pt x="30" y="111"/>
                    <a:pt x="13" y="106"/>
                  </a:cubicBezTo>
                  <a:lnTo>
                    <a:pt x="13" y="106"/>
                  </a:lnTo>
                  <a:lnTo>
                    <a:pt x="13" y="105"/>
                  </a:lnTo>
                  <a:cubicBezTo>
                    <a:pt x="9" y="75"/>
                    <a:pt x="5" y="50"/>
                    <a:pt x="3" y="32"/>
                  </a:cubicBezTo>
                  <a:cubicBezTo>
                    <a:pt x="2" y="24"/>
                    <a:pt x="1" y="17"/>
                    <a:pt x="1" y="12"/>
                  </a:cubicBezTo>
                  <a:cubicBezTo>
                    <a:pt x="0" y="8"/>
                    <a:pt x="0" y="5"/>
                    <a:pt x="0" y="6"/>
                  </a:cubicBezTo>
                  <a:lnTo>
                    <a:pt x="0" y="8"/>
                  </a:lnTo>
                  <a:cubicBezTo>
                    <a:pt x="1" y="9"/>
                    <a:pt x="1" y="11"/>
                    <a:pt x="1" y="13"/>
                  </a:cubicBezTo>
                  <a:cubicBezTo>
                    <a:pt x="2" y="18"/>
                    <a:pt x="3" y="25"/>
                    <a:pt x="5" y="33"/>
                  </a:cubicBezTo>
                  <a:cubicBezTo>
                    <a:pt x="7" y="51"/>
                    <a:pt x="11" y="75"/>
                    <a:pt x="15" y="104"/>
                  </a:cubicBezTo>
                  <a:lnTo>
                    <a:pt x="14" y="103"/>
                  </a:lnTo>
                  <a:cubicBezTo>
                    <a:pt x="31" y="109"/>
                    <a:pt x="48" y="115"/>
                    <a:pt x="67" y="121"/>
                  </a:cubicBezTo>
                  <a:lnTo>
                    <a:pt x="66" y="121"/>
                  </a:lnTo>
                  <a:cubicBezTo>
                    <a:pt x="85" y="114"/>
                    <a:pt x="105" y="105"/>
                    <a:pt x="126" y="97"/>
                  </a:cubicBezTo>
                  <a:lnTo>
                    <a:pt x="125" y="99"/>
                  </a:lnTo>
                  <a:lnTo>
                    <a:pt x="125" y="97"/>
                  </a:lnTo>
                  <a:cubicBezTo>
                    <a:pt x="125" y="63"/>
                    <a:pt x="125" y="30"/>
                    <a:pt x="125" y="1"/>
                  </a:cubicBezTo>
                  <a:lnTo>
                    <a:pt x="127" y="3"/>
                  </a:lnTo>
                  <a:cubicBezTo>
                    <a:pt x="90" y="4"/>
                    <a:pt x="58" y="5"/>
                    <a:pt x="36" y="5"/>
                  </a:cubicBezTo>
                  <a:cubicBezTo>
                    <a:pt x="25" y="5"/>
                    <a:pt x="16" y="5"/>
                    <a:pt x="10" y="6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1" y="6"/>
                    <a:pt x="0" y="6"/>
                    <a:pt x="0" y="5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3"/>
            <p:cNvSpPr/>
            <p:nvPr/>
          </p:nvSpPr>
          <p:spPr>
            <a:xfrm>
              <a:off x="1602081" y="3449977"/>
              <a:ext cx="218646" cy="251442"/>
            </a:xfrm>
            <a:custGeom>
              <a:rect b="b" l="l" r="r" t="t"/>
              <a:pathLst>
                <a:path extrusionOk="0" h="138" w="120">
                  <a:moveTo>
                    <a:pt x="3" y="3"/>
                  </a:moveTo>
                  <a:cubicBezTo>
                    <a:pt x="3" y="3"/>
                    <a:pt x="4" y="3"/>
                    <a:pt x="5" y="3"/>
                  </a:cubicBezTo>
                  <a:cubicBezTo>
                    <a:pt x="7" y="3"/>
                    <a:pt x="9" y="3"/>
                    <a:pt x="11" y="3"/>
                  </a:cubicBezTo>
                  <a:cubicBezTo>
                    <a:pt x="17" y="3"/>
                    <a:pt x="25" y="2"/>
                    <a:pt x="35" y="2"/>
                  </a:cubicBezTo>
                  <a:cubicBezTo>
                    <a:pt x="55" y="2"/>
                    <a:pt x="84" y="1"/>
                    <a:pt x="118" y="0"/>
                  </a:cubicBezTo>
                  <a:lnTo>
                    <a:pt x="120" y="0"/>
                  </a:lnTo>
                  <a:lnTo>
                    <a:pt x="120" y="2"/>
                  </a:lnTo>
                  <a:cubicBezTo>
                    <a:pt x="119" y="30"/>
                    <a:pt x="118" y="63"/>
                    <a:pt x="117" y="97"/>
                  </a:cubicBezTo>
                  <a:lnTo>
                    <a:pt x="117" y="98"/>
                  </a:lnTo>
                  <a:lnTo>
                    <a:pt x="116" y="99"/>
                  </a:lnTo>
                  <a:cubicBezTo>
                    <a:pt x="113" y="101"/>
                    <a:pt x="110" y="103"/>
                    <a:pt x="106" y="105"/>
                  </a:cubicBezTo>
                  <a:cubicBezTo>
                    <a:pt x="89" y="116"/>
                    <a:pt x="73" y="127"/>
                    <a:pt x="57" y="137"/>
                  </a:cubicBezTo>
                  <a:lnTo>
                    <a:pt x="56" y="138"/>
                  </a:lnTo>
                  <a:lnTo>
                    <a:pt x="56" y="137"/>
                  </a:lnTo>
                  <a:cubicBezTo>
                    <a:pt x="36" y="125"/>
                    <a:pt x="17" y="114"/>
                    <a:pt x="0" y="103"/>
                  </a:cubicBezTo>
                  <a:lnTo>
                    <a:pt x="0" y="103"/>
                  </a:lnTo>
                  <a:lnTo>
                    <a:pt x="0" y="102"/>
                  </a:lnTo>
                  <a:cubicBezTo>
                    <a:pt x="1" y="72"/>
                    <a:pt x="1" y="48"/>
                    <a:pt x="2" y="30"/>
                  </a:cubicBezTo>
                  <a:cubicBezTo>
                    <a:pt x="2" y="22"/>
                    <a:pt x="3" y="15"/>
                    <a:pt x="3" y="10"/>
                  </a:cubicBezTo>
                  <a:cubicBezTo>
                    <a:pt x="3" y="6"/>
                    <a:pt x="3" y="3"/>
                    <a:pt x="3" y="3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7"/>
                    <a:pt x="4" y="8"/>
                    <a:pt x="4" y="11"/>
                  </a:cubicBezTo>
                  <a:cubicBezTo>
                    <a:pt x="4" y="16"/>
                    <a:pt x="4" y="22"/>
                    <a:pt x="3" y="31"/>
                  </a:cubicBezTo>
                  <a:cubicBezTo>
                    <a:pt x="3" y="48"/>
                    <a:pt x="3" y="73"/>
                    <a:pt x="2" y="102"/>
                  </a:cubicBezTo>
                  <a:lnTo>
                    <a:pt x="2" y="101"/>
                  </a:lnTo>
                  <a:cubicBezTo>
                    <a:pt x="19" y="111"/>
                    <a:pt x="37" y="122"/>
                    <a:pt x="57" y="134"/>
                  </a:cubicBezTo>
                  <a:lnTo>
                    <a:pt x="56" y="134"/>
                  </a:lnTo>
                  <a:cubicBezTo>
                    <a:pt x="71" y="124"/>
                    <a:pt x="88" y="113"/>
                    <a:pt x="105" y="102"/>
                  </a:cubicBezTo>
                  <a:lnTo>
                    <a:pt x="114" y="96"/>
                  </a:lnTo>
                  <a:lnTo>
                    <a:pt x="114" y="97"/>
                  </a:lnTo>
                  <a:cubicBezTo>
                    <a:pt x="115" y="62"/>
                    <a:pt x="116" y="30"/>
                    <a:pt x="117" y="1"/>
                  </a:cubicBezTo>
                  <a:lnTo>
                    <a:pt x="119" y="3"/>
                  </a:lnTo>
                  <a:cubicBezTo>
                    <a:pt x="85" y="3"/>
                    <a:pt x="56" y="3"/>
                    <a:pt x="36" y="4"/>
                  </a:cubicBezTo>
                  <a:cubicBezTo>
                    <a:pt x="26" y="4"/>
                    <a:pt x="18" y="4"/>
                    <a:pt x="12" y="4"/>
                  </a:cubicBezTo>
                  <a:cubicBezTo>
                    <a:pt x="9" y="4"/>
                    <a:pt x="7" y="4"/>
                    <a:pt x="6" y="3"/>
                  </a:cubicBezTo>
                  <a:cubicBezTo>
                    <a:pt x="4" y="3"/>
                    <a:pt x="3" y="3"/>
                    <a:pt x="3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675" lIns="90000" spcFirstLastPara="1" rIns="90000" wrap="square" tIns="4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3"/>
            <p:cNvSpPr/>
            <p:nvPr/>
          </p:nvSpPr>
          <p:spPr>
            <a:xfrm>
              <a:off x="1946449" y="3706885"/>
              <a:ext cx="225935" cy="30975"/>
            </a:xfrm>
            <a:custGeom>
              <a:rect b="b" l="l" r="r" t="t"/>
              <a:pathLst>
                <a:path extrusionOk="0" h="17" w="124">
                  <a:moveTo>
                    <a:pt x="124" y="17"/>
                  </a:moveTo>
                  <a:cubicBezTo>
                    <a:pt x="124" y="17"/>
                    <a:pt x="116" y="17"/>
                    <a:pt x="105" y="16"/>
                  </a:cubicBezTo>
                  <a:cubicBezTo>
                    <a:pt x="93" y="15"/>
                    <a:pt x="79" y="14"/>
                    <a:pt x="61" y="12"/>
                  </a:cubicBezTo>
                  <a:cubicBezTo>
                    <a:pt x="44" y="9"/>
                    <a:pt x="29" y="7"/>
                    <a:pt x="18" y="5"/>
                  </a:cubicBezTo>
                  <a:cubicBezTo>
                    <a:pt x="6" y="3"/>
                    <a:pt x="0" y="1"/>
                    <a:pt x="0" y="1"/>
                  </a:cubicBezTo>
                  <a:cubicBezTo>
                    <a:pt x="0" y="0"/>
                    <a:pt x="7" y="1"/>
                    <a:pt x="18" y="2"/>
                  </a:cubicBezTo>
                  <a:cubicBezTo>
                    <a:pt x="30" y="4"/>
                    <a:pt x="45" y="6"/>
                    <a:pt x="62" y="8"/>
                  </a:cubicBezTo>
                  <a:cubicBezTo>
                    <a:pt x="78" y="10"/>
                    <a:pt x="93" y="12"/>
                    <a:pt x="106" y="14"/>
                  </a:cubicBezTo>
                  <a:cubicBezTo>
                    <a:pt x="117" y="15"/>
                    <a:pt x="124" y="16"/>
                    <a:pt x="12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3"/>
            <p:cNvSpPr/>
            <p:nvPr/>
          </p:nvSpPr>
          <p:spPr>
            <a:xfrm>
              <a:off x="1997466" y="4295407"/>
              <a:ext cx="169451" cy="151230"/>
            </a:xfrm>
            <a:custGeom>
              <a:rect b="b" l="l" r="r" t="t"/>
              <a:pathLst>
                <a:path extrusionOk="0" h="83" w="93">
                  <a:moveTo>
                    <a:pt x="93" y="74"/>
                  </a:moveTo>
                  <a:cubicBezTo>
                    <a:pt x="93" y="74"/>
                    <a:pt x="92" y="76"/>
                    <a:pt x="89" y="78"/>
                  </a:cubicBezTo>
                  <a:cubicBezTo>
                    <a:pt x="87" y="81"/>
                    <a:pt x="82" y="83"/>
                    <a:pt x="76" y="83"/>
                  </a:cubicBezTo>
                  <a:cubicBezTo>
                    <a:pt x="69" y="83"/>
                    <a:pt x="62" y="80"/>
                    <a:pt x="55" y="75"/>
                  </a:cubicBezTo>
                  <a:cubicBezTo>
                    <a:pt x="49" y="70"/>
                    <a:pt x="43" y="64"/>
                    <a:pt x="37" y="57"/>
                  </a:cubicBezTo>
                  <a:cubicBezTo>
                    <a:pt x="25" y="43"/>
                    <a:pt x="15" y="29"/>
                    <a:pt x="9" y="18"/>
                  </a:cubicBezTo>
                  <a:cubicBezTo>
                    <a:pt x="3" y="8"/>
                    <a:pt x="0" y="1"/>
                    <a:pt x="1" y="0"/>
                  </a:cubicBezTo>
                  <a:cubicBezTo>
                    <a:pt x="1" y="0"/>
                    <a:pt x="4" y="7"/>
                    <a:pt x="11" y="17"/>
                  </a:cubicBezTo>
                  <a:cubicBezTo>
                    <a:pt x="17" y="27"/>
                    <a:pt x="27" y="41"/>
                    <a:pt x="39" y="55"/>
                  </a:cubicBezTo>
                  <a:cubicBezTo>
                    <a:pt x="45" y="62"/>
                    <a:pt x="51" y="68"/>
                    <a:pt x="57" y="73"/>
                  </a:cubicBezTo>
                  <a:cubicBezTo>
                    <a:pt x="63" y="78"/>
                    <a:pt x="70" y="81"/>
                    <a:pt x="76" y="81"/>
                  </a:cubicBezTo>
                  <a:cubicBezTo>
                    <a:pt x="81" y="81"/>
                    <a:pt x="86" y="79"/>
                    <a:pt x="89" y="77"/>
                  </a:cubicBezTo>
                  <a:cubicBezTo>
                    <a:pt x="91" y="76"/>
                    <a:pt x="92" y="74"/>
                    <a:pt x="93" y="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3"/>
            <p:cNvSpPr/>
            <p:nvPr/>
          </p:nvSpPr>
          <p:spPr>
            <a:xfrm>
              <a:off x="1521911" y="4384687"/>
              <a:ext cx="156697" cy="100212"/>
            </a:xfrm>
            <a:custGeom>
              <a:rect b="b" l="l" r="r" t="t"/>
              <a:pathLst>
                <a:path extrusionOk="0" h="55" w="86">
                  <a:moveTo>
                    <a:pt x="86" y="37"/>
                  </a:moveTo>
                  <a:cubicBezTo>
                    <a:pt x="86" y="37"/>
                    <a:pt x="86" y="39"/>
                    <a:pt x="84" y="41"/>
                  </a:cubicBezTo>
                  <a:cubicBezTo>
                    <a:pt x="82" y="44"/>
                    <a:pt x="79" y="47"/>
                    <a:pt x="75" y="50"/>
                  </a:cubicBezTo>
                  <a:cubicBezTo>
                    <a:pt x="70" y="53"/>
                    <a:pt x="63" y="55"/>
                    <a:pt x="56" y="55"/>
                  </a:cubicBezTo>
                  <a:cubicBezTo>
                    <a:pt x="49" y="55"/>
                    <a:pt x="41" y="53"/>
                    <a:pt x="34" y="48"/>
                  </a:cubicBezTo>
                  <a:cubicBezTo>
                    <a:pt x="19" y="39"/>
                    <a:pt x="12" y="25"/>
                    <a:pt x="7" y="16"/>
                  </a:cubicBezTo>
                  <a:cubicBezTo>
                    <a:pt x="2" y="6"/>
                    <a:pt x="0" y="0"/>
                    <a:pt x="0" y="0"/>
                  </a:cubicBezTo>
                  <a:cubicBezTo>
                    <a:pt x="0" y="0"/>
                    <a:pt x="3" y="6"/>
                    <a:pt x="9" y="15"/>
                  </a:cubicBezTo>
                  <a:cubicBezTo>
                    <a:pt x="14" y="24"/>
                    <a:pt x="22" y="37"/>
                    <a:pt x="35" y="45"/>
                  </a:cubicBezTo>
                  <a:cubicBezTo>
                    <a:pt x="42" y="50"/>
                    <a:pt x="49" y="52"/>
                    <a:pt x="56" y="52"/>
                  </a:cubicBezTo>
                  <a:cubicBezTo>
                    <a:pt x="63" y="52"/>
                    <a:pt x="69" y="51"/>
                    <a:pt x="73" y="48"/>
                  </a:cubicBezTo>
                  <a:cubicBezTo>
                    <a:pt x="83" y="43"/>
                    <a:pt x="85" y="37"/>
                    <a:pt x="86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3"/>
            <p:cNvSpPr/>
            <p:nvPr/>
          </p:nvSpPr>
          <p:spPr>
            <a:xfrm>
              <a:off x="1541954" y="4359178"/>
              <a:ext cx="153052" cy="23687"/>
            </a:xfrm>
            <a:custGeom>
              <a:rect b="b" l="l" r="r" t="t"/>
              <a:pathLst>
                <a:path extrusionOk="0" h="13" w="84">
                  <a:moveTo>
                    <a:pt x="84" y="0"/>
                  </a:moveTo>
                  <a:cubicBezTo>
                    <a:pt x="84" y="0"/>
                    <a:pt x="80" y="3"/>
                    <a:pt x="72" y="6"/>
                  </a:cubicBezTo>
                  <a:cubicBezTo>
                    <a:pt x="65" y="9"/>
                    <a:pt x="54" y="12"/>
                    <a:pt x="42" y="13"/>
                  </a:cubicBezTo>
                  <a:cubicBezTo>
                    <a:pt x="30" y="13"/>
                    <a:pt x="19" y="11"/>
                    <a:pt x="11" y="9"/>
                  </a:cubicBezTo>
                  <a:cubicBezTo>
                    <a:pt x="4" y="6"/>
                    <a:pt x="-1" y="3"/>
                    <a:pt x="0" y="3"/>
                  </a:cubicBezTo>
                  <a:cubicBezTo>
                    <a:pt x="0" y="2"/>
                    <a:pt x="18" y="11"/>
                    <a:pt x="42" y="9"/>
                  </a:cubicBezTo>
                  <a:cubicBezTo>
                    <a:pt x="66" y="9"/>
                    <a:pt x="83" y="-1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23"/>
            <p:cNvSpPr/>
            <p:nvPr/>
          </p:nvSpPr>
          <p:spPr>
            <a:xfrm>
              <a:off x="2021153" y="1855685"/>
              <a:ext cx="734287" cy="712420"/>
            </a:xfrm>
            <a:custGeom>
              <a:rect b="b" l="l" r="r" t="t"/>
              <a:pathLst>
                <a:path extrusionOk="0" h="391" w="403">
                  <a:moveTo>
                    <a:pt x="262" y="169"/>
                  </a:moveTo>
                  <a:lnTo>
                    <a:pt x="64" y="169"/>
                  </a:lnTo>
                  <a:cubicBezTo>
                    <a:pt x="64" y="169"/>
                    <a:pt x="37" y="154"/>
                    <a:pt x="24" y="157"/>
                  </a:cubicBezTo>
                  <a:cubicBezTo>
                    <a:pt x="11" y="159"/>
                    <a:pt x="0" y="173"/>
                    <a:pt x="0" y="173"/>
                  </a:cubicBezTo>
                  <a:lnTo>
                    <a:pt x="26" y="391"/>
                  </a:lnTo>
                  <a:lnTo>
                    <a:pt x="90" y="343"/>
                  </a:lnTo>
                  <a:lnTo>
                    <a:pt x="328" y="319"/>
                  </a:lnTo>
                  <a:cubicBezTo>
                    <a:pt x="349" y="318"/>
                    <a:pt x="369" y="310"/>
                    <a:pt x="383" y="295"/>
                  </a:cubicBezTo>
                  <a:lnTo>
                    <a:pt x="383" y="295"/>
                  </a:lnTo>
                  <a:cubicBezTo>
                    <a:pt x="398" y="278"/>
                    <a:pt x="406" y="256"/>
                    <a:pt x="403" y="234"/>
                  </a:cubicBezTo>
                  <a:lnTo>
                    <a:pt x="359" y="0"/>
                  </a:lnTo>
                  <a:lnTo>
                    <a:pt x="268" y="2"/>
                  </a:lnTo>
                  <a:lnTo>
                    <a:pt x="265" y="62"/>
                  </a:lnTo>
                  <a:lnTo>
                    <a:pt x="262" y="1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 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3"/>
            <p:cNvSpPr/>
            <p:nvPr/>
          </p:nvSpPr>
          <p:spPr>
            <a:xfrm>
              <a:off x="1162967" y="2263824"/>
              <a:ext cx="368055" cy="714242"/>
            </a:xfrm>
            <a:custGeom>
              <a:rect b="b" l="l" r="r" t="t"/>
              <a:pathLst>
                <a:path extrusionOk="0" h="392" w="202">
                  <a:moveTo>
                    <a:pt x="189" y="0"/>
                  </a:moveTo>
                  <a:cubicBezTo>
                    <a:pt x="189" y="0"/>
                    <a:pt x="157" y="18"/>
                    <a:pt x="141" y="56"/>
                  </a:cubicBezTo>
                  <a:cubicBezTo>
                    <a:pt x="129" y="83"/>
                    <a:pt x="51" y="222"/>
                    <a:pt x="9" y="294"/>
                  </a:cubicBezTo>
                  <a:cubicBezTo>
                    <a:pt x="-6" y="320"/>
                    <a:pt x="-2" y="353"/>
                    <a:pt x="19" y="375"/>
                  </a:cubicBezTo>
                  <a:lnTo>
                    <a:pt x="19" y="375"/>
                  </a:lnTo>
                  <a:cubicBezTo>
                    <a:pt x="44" y="402"/>
                    <a:pt x="74" y="391"/>
                    <a:pt x="111" y="379"/>
                  </a:cubicBezTo>
                  <a:cubicBezTo>
                    <a:pt x="128" y="374"/>
                    <a:pt x="202" y="260"/>
                    <a:pt x="202" y="260"/>
                  </a:cubicBezTo>
                  <a:lnTo>
                    <a:pt x="1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3"/>
            <p:cNvSpPr/>
            <p:nvPr/>
          </p:nvSpPr>
          <p:spPr>
            <a:xfrm>
              <a:off x="1487292" y="2156323"/>
              <a:ext cx="767084" cy="1202550"/>
            </a:xfrm>
            <a:custGeom>
              <a:rect b="b" l="l" r="r" t="t"/>
              <a:pathLst>
                <a:path extrusionOk="0" h="660" w="421">
                  <a:moveTo>
                    <a:pt x="45" y="553"/>
                  </a:moveTo>
                  <a:lnTo>
                    <a:pt x="0" y="163"/>
                  </a:lnTo>
                  <a:lnTo>
                    <a:pt x="11" y="59"/>
                  </a:lnTo>
                  <a:lnTo>
                    <a:pt x="126" y="10"/>
                  </a:lnTo>
                  <a:lnTo>
                    <a:pt x="275" y="0"/>
                  </a:lnTo>
                  <a:lnTo>
                    <a:pt x="418" y="16"/>
                  </a:lnTo>
                  <a:lnTo>
                    <a:pt x="384" y="416"/>
                  </a:lnTo>
                  <a:lnTo>
                    <a:pt x="421" y="642"/>
                  </a:lnTo>
                  <a:lnTo>
                    <a:pt x="22" y="660"/>
                  </a:lnTo>
                  <a:lnTo>
                    <a:pt x="45" y="5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3"/>
            <p:cNvSpPr/>
            <p:nvPr/>
          </p:nvSpPr>
          <p:spPr>
            <a:xfrm>
              <a:off x="1487292" y="2453317"/>
              <a:ext cx="81992" cy="708776"/>
            </a:xfrm>
            <a:custGeom>
              <a:rect b="b" l="l" r="r" t="t"/>
              <a:pathLst>
                <a:path extrusionOk="0" h="389" w="45">
                  <a:moveTo>
                    <a:pt x="45" y="389"/>
                  </a:moveTo>
                  <a:cubicBezTo>
                    <a:pt x="44" y="389"/>
                    <a:pt x="33" y="302"/>
                    <a:pt x="21" y="195"/>
                  </a:cubicBezTo>
                  <a:cubicBezTo>
                    <a:pt x="8" y="87"/>
                    <a:pt x="-1" y="0"/>
                    <a:pt x="0" y="0"/>
                  </a:cubicBezTo>
                  <a:cubicBezTo>
                    <a:pt x="1" y="0"/>
                    <a:pt x="11" y="87"/>
                    <a:pt x="24" y="194"/>
                  </a:cubicBezTo>
                  <a:cubicBezTo>
                    <a:pt x="36" y="301"/>
                    <a:pt x="46" y="389"/>
                    <a:pt x="45" y="3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3"/>
            <p:cNvSpPr/>
            <p:nvPr/>
          </p:nvSpPr>
          <p:spPr>
            <a:xfrm>
              <a:off x="2185138" y="2345816"/>
              <a:ext cx="58306" cy="624961"/>
            </a:xfrm>
            <a:custGeom>
              <a:rect b="b" l="l" r="r" t="t"/>
              <a:pathLst>
                <a:path extrusionOk="0" h="343" w="32">
                  <a:moveTo>
                    <a:pt x="32" y="0"/>
                  </a:moveTo>
                  <a:cubicBezTo>
                    <a:pt x="32" y="0"/>
                    <a:pt x="32" y="1"/>
                    <a:pt x="32" y="3"/>
                  </a:cubicBezTo>
                  <a:cubicBezTo>
                    <a:pt x="31" y="6"/>
                    <a:pt x="31" y="9"/>
                    <a:pt x="31" y="13"/>
                  </a:cubicBezTo>
                  <a:cubicBezTo>
                    <a:pt x="30" y="22"/>
                    <a:pt x="29" y="35"/>
                    <a:pt x="27" y="50"/>
                  </a:cubicBezTo>
                  <a:cubicBezTo>
                    <a:pt x="24" y="81"/>
                    <a:pt x="20" y="124"/>
                    <a:pt x="15" y="171"/>
                  </a:cubicBezTo>
                  <a:cubicBezTo>
                    <a:pt x="10" y="219"/>
                    <a:pt x="7" y="262"/>
                    <a:pt x="4" y="293"/>
                  </a:cubicBezTo>
                  <a:cubicBezTo>
                    <a:pt x="3" y="308"/>
                    <a:pt x="2" y="320"/>
                    <a:pt x="2" y="330"/>
                  </a:cubicBezTo>
                  <a:cubicBezTo>
                    <a:pt x="1" y="334"/>
                    <a:pt x="1" y="337"/>
                    <a:pt x="1" y="340"/>
                  </a:cubicBezTo>
                  <a:cubicBezTo>
                    <a:pt x="1" y="342"/>
                    <a:pt x="1" y="343"/>
                    <a:pt x="0" y="343"/>
                  </a:cubicBezTo>
                  <a:cubicBezTo>
                    <a:pt x="0" y="343"/>
                    <a:pt x="0" y="342"/>
                    <a:pt x="0" y="340"/>
                  </a:cubicBezTo>
                  <a:cubicBezTo>
                    <a:pt x="0" y="337"/>
                    <a:pt x="0" y="334"/>
                    <a:pt x="0" y="329"/>
                  </a:cubicBezTo>
                  <a:cubicBezTo>
                    <a:pt x="1" y="321"/>
                    <a:pt x="1" y="308"/>
                    <a:pt x="2" y="293"/>
                  </a:cubicBezTo>
                  <a:cubicBezTo>
                    <a:pt x="4" y="261"/>
                    <a:pt x="7" y="218"/>
                    <a:pt x="12" y="171"/>
                  </a:cubicBezTo>
                  <a:cubicBezTo>
                    <a:pt x="16" y="124"/>
                    <a:pt x="21" y="81"/>
                    <a:pt x="25" y="50"/>
                  </a:cubicBezTo>
                  <a:cubicBezTo>
                    <a:pt x="27" y="34"/>
                    <a:pt x="28" y="22"/>
                    <a:pt x="29" y="13"/>
                  </a:cubicBezTo>
                  <a:cubicBezTo>
                    <a:pt x="30" y="9"/>
                    <a:pt x="31" y="6"/>
                    <a:pt x="31" y="3"/>
                  </a:cubicBezTo>
                  <a:cubicBezTo>
                    <a:pt x="31" y="1"/>
                    <a:pt x="32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3"/>
            <p:cNvSpPr/>
            <p:nvPr/>
          </p:nvSpPr>
          <p:spPr>
            <a:xfrm>
              <a:off x="1698650" y="3052771"/>
              <a:ext cx="419072" cy="142120"/>
            </a:xfrm>
            <a:custGeom>
              <a:rect b="b" l="l" r="r" t="t"/>
              <a:pathLst>
                <a:path extrusionOk="0" h="78" w="230">
                  <a:moveTo>
                    <a:pt x="230" y="0"/>
                  </a:moveTo>
                  <a:cubicBezTo>
                    <a:pt x="230" y="0"/>
                    <a:pt x="228" y="3"/>
                    <a:pt x="224" y="8"/>
                  </a:cubicBezTo>
                  <a:cubicBezTo>
                    <a:pt x="222" y="10"/>
                    <a:pt x="219" y="13"/>
                    <a:pt x="216" y="16"/>
                  </a:cubicBezTo>
                  <a:cubicBezTo>
                    <a:pt x="212" y="19"/>
                    <a:pt x="209" y="23"/>
                    <a:pt x="204" y="26"/>
                  </a:cubicBezTo>
                  <a:cubicBezTo>
                    <a:pt x="200" y="30"/>
                    <a:pt x="195" y="34"/>
                    <a:pt x="189" y="38"/>
                  </a:cubicBezTo>
                  <a:cubicBezTo>
                    <a:pt x="184" y="42"/>
                    <a:pt x="177" y="45"/>
                    <a:pt x="171" y="49"/>
                  </a:cubicBezTo>
                  <a:cubicBezTo>
                    <a:pt x="158" y="56"/>
                    <a:pt x="142" y="63"/>
                    <a:pt x="125" y="68"/>
                  </a:cubicBezTo>
                  <a:cubicBezTo>
                    <a:pt x="108" y="73"/>
                    <a:pt x="92" y="76"/>
                    <a:pt x="77" y="77"/>
                  </a:cubicBezTo>
                  <a:cubicBezTo>
                    <a:pt x="69" y="78"/>
                    <a:pt x="62" y="78"/>
                    <a:pt x="55" y="78"/>
                  </a:cubicBezTo>
                  <a:cubicBezTo>
                    <a:pt x="48" y="78"/>
                    <a:pt x="42" y="77"/>
                    <a:pt x="36" y="77"/>
                  </a:cubicBezTo>
                  <a:cubicBezTo>
                    <a:pt x="31" y="76"/>
                    <a:pt x="25" y="75"/>
                    <a:pt x="21" y="74"/>
                  </a:cubicBezTo>
                  <a:cubicBezTo>
                    <a:pt x="16" y="73"/>
                    <a:pt x="13" y="72"/>
                    <a:pt x="10" y="71"/>
                  </a:cubicBezTo>
                  <a:cubicBezTo>
                    <a:pt x="3" y="70"/>
                    <a:pt x="0" y="69"/>
                    <a:pt x="0" y="68"/>
                  </a:cubicBezTo>
                  <a:cubicBezTo>
                    <a:pt x="0" y="68"/>
                    <a:pt x="14" y="72"/>
                    <a:pt x="37" y="74"/>
                  </a:cubicBezTo>
                  <a:cubicBezTo>
                    <a:pt x="42" y="75"/>
                    <a:pt x="48" y="75"/>
                    <a:pt x="55" y="75"/>
                  </a:cubicBezTo>
                  <a:cubicBezTo>
                    <a:pt x="62" y="75"/>
                    <a:pt x="69" y="75"/>
                    <a:pt x="76" y="74"/>
                  </a:cubicBezTo>
                  <a:cubicBezTo>
                    <a:pt x="91" y="73"/>
                    <a:pt x="108" y="70"/>
                    <a:pt x="124" y="65"/>
                  </a:cubicBezTo>
                  <a:cubicBezTo>
                    <a:pt x="141" y="60"/>
                    <a:pt x="156" y="54"/>
                    <a:pt x="170" y="47"/>
                  </a:cubicBezTo>
                  <a:cubicBezTo>
                    <a:pt x="176" y="43"/>
                    <a:pt x="182" y="39"/>
                    <a:pt x="188" y="36"/>
                  </a:cubicBezTo>
                  <a:cubicBezTo>
                    <a:pt x="193" y="32"/>
                    <a:pt x="198" y="28"/>
                    <a:pt x="203" y="25"/>
                  </a:cubicBezTo>
                  <a:cubicBezTo>
                    <a:pt x="221" y="10"/>
                    <a:pt x="230" y="-1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3"/>
            <p:cNvSpPr/>
            <p:nvPr/>
          </p:nvSpPr>
          <p:spPr>
            <a:xfrm>
              <a:off x="2163273" y="2178188"/>
              <a:ext cx="67416" cy="94746"/>
            </a:xfrm>
            <a:custGeom>
              <a:rect b="b" l="l" r="r" t="t"/>
              <a:pathLst>
                <a:path extrusionOk="0" h="52" w="37">
                  <a:moveTo>
                    <a:pt x="0" y="0"/>
                  </a:moveTo>
                  <a:cubicBezTo>
                    <a:pt x="0" y="0"/>
                    <a:pt x="15" y="6"/>
                    <a:pt x="26" y="21"/>
                  </a:cubicBezTo>
                  <a:cubicBezTo>
                    <a:pt x="37" y="36"/>
                    <a:pt x="38" y="52"/>
                    <a:pt x="37" y="52"/>
                  </a:cubicBezTo>
                  <a:cubicBezTo>
                    <a:pt x="36" y="52"/>
                    <a:pt x="34" y="37"/>
                    <a:pt x="23" y="23"/>
                  </a:cubicBezTo>
                  <a:cubicBezTo>
                    <a:pt x="13" y="8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3"/>
            <p:cNvSpPr/>
            <p:nvPr/>
          </p:nvSpPr>
          <p:spPr>
            <a:xfrm>
              <a:off x="1483648" y="2163611"/>
              <a:ext cx="654117" cy="160340"/>
            </a:xfrm>
            <a:custGeom>
              <a:rect b="b" l="l" r="r" t="t"/>
              <a:pathLst>
                <a:path extrusionOk="0" h="88" w="359">
                  <a:moveTo>
                    <a:pt x="359" y="4"/>
                  </a:moveTo>
                  <a:cubicBezTo>
                    <a:pt x="359" y="4"/>
                    <a:pt x="358" y="3"/>
                    <a:pt x="356" y="2"/>
                  </a:cubicBezTo>
                  <a:cubicBezTo>
                    <a:pt x="354" y="1"/>
                    <a:pt x="350" y="0"/>
                    <a:pt x="345" y="1"/>
                  </a:cubicBezTo>
                  <a:cubicBezTo>
                    <a:pt x="341" y="2"/>
                    <a:pt x="335" y="5"/>
                    <a:pt x="331" y="10"/>
                  </a:cubicBezTo>
                  <a:cubicBezTo>
                    <a:pt x="326" y="15"/>
                    <a:pt x="321" y="21"/>
                    <a:pt x="314" y="27"/>
                  </a:cubicBezTo>
                  <a:cubicBezTo>
                    <a:pt x="307" y="32"/>
                    <a:pt x="298" y="34"/>
                    <a:pt x="288" y="35"/>
                  </a:cubicBezTo>
                  <a:cubicBezTo>
                    <a:pt x="277" y="35"/>
                    <a:pt x="267" y="34"/>
                    <a:pt x="255" y="34"/>
                  </a:cubicBezTo>
                  <a:cubicBezTo>
                    <a:pt x="233" y="33"/>
                    <a:pt x="208" y="34"/>
                    <a:pt x="181" y="36"/>
                  </a:cubicBezTo>
                  <a:cubicBezTo>
                    <a:pt x="129" y="40"/>
                    <a:pt x="83" y="52"/>
                    <a:pt x="51" y="64"/>
                  </a:cubicBezTo>
                  <a:cubicBezTo>
                    <a:pt x="35" y="71"/>
                    <a:pt x="22" y="77"/>
                    <a:pt x="14" y="81"/>
                  </a:cubicBezTo>
                  <a:cubicBezTo>
                    <a:pt x="10" y="83"/>
                    <a:pt x="6" y="85"/>
                    <a:pt x="4" y="86"/>
                  </a:cubicBezTo>
                  <a:cubicBezTo>
                    <a:pt x="2" y="87"/>
                    <a:pt x="0" y="88"/>
                    <a:pt x="0" y="88"/>
                  </a:cubicBezTo>
                  <a:cubicBezTo>
                    <a:pt x="0" y="88"/>
                    <a:pt x="1" y="87"/>
                    <a:pt x="4" y="86"/>
                  </a:cubicBezTo>
                  <a:cubicBezTo>
                    <a:pt x="6" y="85"/>
                    <a:pt x="9" y="83"/>
                    <a:pt x="13" y="81"/>
                  </a:cubicBezTo>
                  <a:cubicBezTo>
                    <a:pt x="22" y="76"/>
                    <a:pt x="34" y="70"/>
                    <a:pt x="50" y="64"/>
                  </a:cubicBezTo>
                  <a:cubicBezTo>
                    <a:pt x="82" y="51"/>
                    <a:pt x="129" y="39"/>
                    <a:pt x="181" y="34"/>
                  </a:cubicBezTo>
                  <a:cubicBezTo>
                    <a:pt x="207" y="32"/>
                    <a:pt x="233" y="32"/>
                    <a:pt x="255" y="33"/>
                  </a:cubicBezTo>
                  <a:cubicBezTo>
                    <a:pt x="267" y="33"/>
                    <a:pt x="277" y="34"/>
                    <a:pt x="287" y="34"/>
                  </a:cubicBezTo>
                  <a:cubicBezTo>
                    <a:pt x="297" y="33"/>
                    <a:pt x="307" y="31"/>
                    <a:pt x="314" y="26"/>
                  </a:cubicBezTo>
                  <a:cubicBezTo>
                    <a:pt x="321" y="21"/>
                    <a:pt x="325" y="14"/>
                    <a:pt x="330" y="10"/>
                  </a:cubicBezTo>
                  <a:cubicBezTo>
                    <a:pt x="335" y="5"/>
                    <a:pt x="340" y="2"/>
                    <a:pt x="345" y="1"/>
                  </a:cubicBezTo>
                  <a:cubicBezTo>
                    <a:pt x="350" y="0"/>
                    <a:pt x="354" y="1"/>
                    <a:pt x="356" y="2"/>
                  </a:cubicBezTo>
                  <a:cubicBezTo>
                    <a:pt x="358" y="3"/>
                    <a:pt x="359" y="4"/>
                    <a:pt x="359" y="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3"/>
            <p:cNvSpPr/>
            <p:nvPr/>
          </p:nvSpPr>
          <p:spPr>
            <a:xfrm>
              <a:off x="1498225" y="2313019"/>
              <a:ext cx="721533" cy="118433"/>
            </a:xfrm>
            <a:custGeom>
              <a:rect b="b" l="l" r="r" t="t"/>
              <a:pathLst>
                <a:path extrusionOk="0" h="65" w="396">
                  <a:moveTo>
                    <a:pt x="396" y="2"/>
                  </a:moveTo>
                  <a:cubicBezTo>
                    <a:pt x="396" y="2"/>
                    <a:pt x="395" y="1"/>
                    <a:pt x="392" y="1"/>
                  </a:cubicBezTo>
                  <a:cubicBezTo>
                    <a:pt x="389" y="1"/>
                    <a:pt x="386" y="0"/>
                    <a:pt x="380" y="1"/>
                  </a:cubicBezTo>
                  <a:cubicBezTo>
                    <a:pt x="375" y="1"/>
                    <a:pt x="369" y="3"/>
                    <a:pt x="363" y="5"/>
                  </a:cubicBezTo>
                  <a:cubicBezTo>
                    <a:pt x="356" y="8"/>
                    <a:pt x="349" y="12"/>
                    <a:pt x="341" y="17"/>
                  </a:cubicBezTo>
                  <a:cubicBezTo>
                    <a:pt x="333" y="21"/>
                    <a:pt x="324" y="26"/>
                    <a:pt x="313" y="28"/>
                  </a:cubicBezTo>
                  <a:cubicBezTo>
                    <a:pt x="303" y="31"/>
                    <a:pt x="291" y="33"/>
                    <a:pt x="279" y="34"/>
                  </a:cubicBezTo>
                  <a:cubicBezTo>
                    <a:pt x="255" y="35"/>
                    <a:pt x="228" y="36"/>
                    <a:pt x="201" y="38"/>
                  </a:cubicBezTo>
                  <a:cubicBezTo>
                    <a:pt x="145" y="42"/>
                    <a:pt x="95" y="49"/>
                    <a:pt x="59" y="54"/>
                  </a:cubicBezTo>
                  <a:cubicBezTo>
                    <a:pt x="41" y="57"/>
                    <a:pt x="26" y="60"/>
                    <a:pt x="16" y="62"/>
                  </a:cubicBezTo>
                  <a:cubicBezTo>
                    <a:pt x="11" y="63"/>
                    <a:pt x="7" y="63"/>
                    <a:pt x="4" y="64"/>
                  </a:cubicBezTo>
                  <a:cubicBezTo>
                    <a:pt x="2" y="65"/>
                    <a:pt x="0" y="65"/>
                    <a:pt x="0" y="65"/>
                  </a:cubicBezTo>
                  <a:cubicBezTo>
                    <a:pt x="0" y="65"/>
                    <a:pt x="2" y="64"/>
                    <a:pt x="4" y="64"/>
                  </a:cubicBezTo>
                  <a:cubicBezTo>
                    <a:pt x="7" y="63"/>
                    <a:pt x="11" y="62"/>
                    <a:pt x="16" y="61"/>
                  </a:cubicBezTo>
                  <a:cubicBezTo>
                    <a:pt x="26" y="59"/>
                    <a:pt x="40" y="56"/>
                    <a:pt x="58" y="53"/>
                  </a:cubicBezTo>
                  <a:cubicBezTo>
                    <a:pt x="95" y="47"/>
                    <a:pt x="145" y="40"/>
                    <a:pt x="200" y="36"/>
                  </a:cubicBezTo>
                  <a:cubicBezTo>
                    <a:pt x="228" y="34"/>
                    <a:pt x="255" y="34"/>
                    <a:pt x="279" y="33"/>
                  </a:cubicBezTo>
                  <a:cubicBezTo>
                    <a:pt x="291" y="32"/>
                    <a:pt x="302" y="30"/>
                    <a:pt x="313" y="27"/>
                  </a:cubicBezTo>
                  <a:cubicBezTo>
                    <a:pt x="323" y="24"/>
                    <a:pt x="332" y="20"/>
                    <a:pt x="340" y="16"/>
                  </a:cubicBezTo>
                  <a:cubicBezTo>
                    <a:pt x="348" y="11"/>
                    <a:pt x="355" y="7"/>
                    <a:pt x="362" y="5"/>
                  </a:cubicBezTo>
                  <a:cubicBezTo>
                    <a:pt x="369" y="2"/>
                    <a:pt x="375" y="0"/>
                    <a:pt x="380" y="0"/>
                  </a:cubicBezTo>
                  <a:cubicBezTo>
                    <a:pt x="385" y="0"/>
                    <a:pt x="389" y="0"/>
                    <a:pt x="392" y="1"/>
                  </a:cubicBezTo>
                  <a:cubicBezTo>
                    <a:pt x="395" y="1"/>
                    <a:pt x="396" y="2"/>
                    <a:pt x="396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3"/>
            <p:cNvSpPr/>
            <p:nvPr/>
          </p:nvSpPr>
          <p:spPr>
            <a:xfrm>
              <a:off x="1510979" y="2517089"/>
              <a:ext cx="710600" cy="74704"/>
            </a:xfrm>
            <a:custGeom>
              <a:rect b="b" l="l" r="r" t="t"/>
              <a:pathLst>
                <a:path extrusionOk="0" h="41" w="390">
                  <a:moveTo>
                    <a:pt x="390" y="0"/>
                  </a:moveTo>
                  <a:cubicBezTo>
                    <a:pt x="390" y="0"/>
                    <a:pt x="385" y="2"/>
                    <a:pt x="376" y="6"/>
                  </a:cubicBezTo>
                  <a:cubicBezTo>
                    <a:pt x="366" y="10"/>
                    <a:pt x="353" y="14"/>
                    <a:pt x="336" y="19"/>
                  </a:cubicBezTo>
                  <a:cubicBezTo>
                    <a:pt x="301" y="29"/>
                    <a:pt x="252" y="38"/>
                    <a:pt x="198" y="40"/>
                  </a:cubicBezTo>
                  <a:cubicBezTo>
                    <a:pt x="143" y="42"/>
                    <a:pt x="93" y="39"/>
                    <a:pt x="58" y="37"/>
                  </a:cubicBezTo>
                  <a:cubicBezTo>
                    <a:pt x="40" y="35"/>
                    <a:pt x="26" y="34"/>
                    <a:pt x="16" y="33"/>
                  </a:cubicBezTo>
                  <a:cubicBezTo>
                    <a:pt x="11" y="33"/>
                    <a:pt x="7" y="32"/>
                    <a:pt x="4" y="32"/>
                  </a:cubicBezTo>
                  <a:cubicBezTo>
                    <a:pt x="1" y="32"/>
                    <a:pt x="0" y="32"/>
                    <a:pt x="0" y="32"/>
                  </a:cubicBezTo>
                  <a:cubicBezTo>
                    <a:pt x="0" y="32"/>
                    <a:pt x="1" y="32"/>
                    <a:pt x="4" y="32"/>
                  </a:cubicBezTo>
                  <a:cubicBezTo>
                    <a:pt x="7" y="32"/>
                    <a:pt x="11" y="32"/>
                    <a:pt x="16" y="33"/>
                  </a:cubicBezTo>
                  <a:cubicBezTo>
                    <a:pt x="26" y="33"/>
                    <a:pt x="40" y="34"/>
                    <a:pt x="58" y="36"/>
                  </a:cubicBezTo>
                  <a:cubicBezTo>
                    <a:pt x="94" y="38"/>
                    <a:pt x="143" y="41"/>
                    <a:pt x="197" y="39"/>
                  </a:cubicBezTo>
                  <a:cubicBezTo>
                    <a:pt x="252" y="36"/>
                    <a:pt x="301" y="28"/>
                    <a:pt x="335" y="18"/>
                  </a:cubicBezTo>
                  <a:cubicBezTo>
                    <a:pt x="352" y="14"/>
                    <a:pt x="366" y="9"/>
                    <a:pt x="376" y="5"/>
                  </a:cubicBezTo>
                  <a:cubicBezTo>
                    <a:pt x="380" y="4"/>
                    <a:pt x="384" y="2"/>
                    <a:pt x="386" y="1"/>
                  </a:cubicBezTo>
                  <a:cubicBezTo>
                    <a:pt x="389" y="0"/>
                    <a:pt x="390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3"/>
            <p:cNvSpPr/>
            <p:nvPr/>
          </p:nvSpPr>
          <p:spPr>
            <a:xfrm>
              <a:off x="1534666" y="2748489"/>
              <a:ext cx="659583" cy="36441"/>
            </a:xfrm>
            <a:custGeom>
              <a:rect b="b" l="l" r="r" t="t"/>
              <a:pathLst>
                <a:path extrusionOk="0" h="20" w="362">
                  <a:moveTo>
                    <a:pt x="362" y="0"/>
                  </a:moveTo>
                  <a:cubicBezTo>
                    <a:pt x="362" y="0"/>
                    <a:pt x="357" y="2"/>
                    <a:pt x="349" y="5"/>
                  </a:cubicBezTo>
                  <a:cubicBezTo>
                    <a:pt x="340" y="8"/>
                    <a:pt x="327" y="11"/>
                    <a:pt x="311" y="15"/>
                  </a:cubicBezTo>
                  <a:cubicBezTo>
                    <a:pt x="294" y="18"/>
                    <a:pt x="275" y="20"/>
                    <a:pt x="253" y="20"/>
                  </a:cubicBezTo>
                  <a:cubicBezTo>
                    <a:pt x="231" y="21"/>
                    <a:pt x="207" y="20"/>
                    <a:pt x="182" y="19"/>
                  </a:cubicBezTo>
                  <a:cubicBezTo>
                    <a:pt x="132" y="16"/>
                    <a:pt x="86" y="12"/>
                    <a:pt x="53" y="13"/>
                  </a:cubicBezTo>
                  <a:cubicBezTo>
                    <a:pt x="37" y="14"/>
                    <a:pt x="23" y="15"/>
                    <a:pt x="14" y="16"/>
                  </a:cubicBezTo>
                  <a:cubicBezTo>
                    <a:pt x="9" y="16"/>
                    <a:pt x="6" y="17"/>
                    <a:pt x="4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7"/>
                    <a:pt x="20" y="13"/>
                    <a:pt x="53" y="12"/>
                  </a:cubicBezTo>
                  <a:cubicBezTo>
                    <a:pt x="86" y="11"/>
                    <a:pt x="132" y="14"/>
                    <a:pt x="182" y="18"/>
                  </a:cubicBezTo>
                  <a:cubicBezTo>
                    <a:pt x="207" y="19"/>
                    <a:pt x="231" y="20"/>
                    <a:pt x="253" y="19"/>
                  </a:cubicBezTo>
                  <a:cubicBezTo>
                    <a:pt x="275" y="18"/>
                    <a:pt x="294" y="16"/>
                    <a:pt x="311" y="13"/>
                  </a:cubicBezTo>
                  <a:cubicBezTo>
                    <a:pt x="327" y="11"/>
                    <a:pt x="340" y="7"/>
                    <a:pt x="348" y="4"/>
                  </a:cubicBezTo>
                  <a:cubicBezTo>
                    <a:pt x="353" y="3"/>
                    <a:pt x="356" y="2"/>
                    <a:pt x="359" y="1"/>
                  </a:cubicBezTo>
                  <a:cubicBezTo>
                    <a:pt x="361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23"/>
            <p:cNvSpPr/>
            <p:nvPr/>
          </p:nvSpPr>
          <p:spPr>
            <a:xfrm>
              <a:off x="1554708" y="2927049"/>
              <a:ext cx="617676" cy="56483"/>
            </a:xfrm>
            <a:custGeom>
              <a:rect b="b" l="l" r="r" t="t"/>
              <a:pathLst>
                <a:path extrusionOk="0" h="31" w="339">
                  <a:moveTo>
                    <a:pt x="339" y="0"/>
                  </a:moveTo>
                  <a:cubicBezTo>
                    <a:pt x="339" y="0"/>
                    <a:pt x="320" y="6"/>
                    <a:pt x="290" y="13"/>
                  </a:cubicBezTo>
                  <a:cubicBezTo>
                    <a:pt x="275" y="16"/>
                    <a:pt x="257" y="20"/>
                    <a:pt x="237" y="23"/>
                  </a:cubicBezTo>
                  <a:cubicBezTo>
                    <a:pt x="216" y="26"/>
                    <a:pt x="194" y="29"/>
                    <a:pt x="170" y="30"/>
                  </a:cubicBezTo>
                  <a:cubicBezTo>
                    <a:pt x="147" y="31"/>
                    <a:pt x="124" y="32"/>
                    <a:pt x="104" y="31"/>
                  </a:cubicBezTo>
                  <a:cubicBezTo>
                    <a:pt x="83" y="30"/>
                    <a:pt x="65" y="29"/>
                    <a:pt x="49" y="27"/>
                  </a:cubicBezTo>
                  <a:cubicBezTo>
                    <a:pt x="18" y="24"/>
                    <a:pt x="0" y="20"/>
                    <a:pt x="0" y="20"/>
                  </a:cubicBezTo>
                  <a:cubicBezTo>
                    <a:pt x="0" y="20"/>
                    <a:pt x="1" y="21"/>
                    <a:pt x="3" y="21"/>
                  </a:cubicBezTo>
                  <a:cubicBezTo>
                    <a:pt x="6" y="21"/>
                    <a:pt x="9" y="22"/>
                    <a:pt x="13" y="22"/>
                  </a:cubicBezTo>
                  <a:cubicBezTo>
                    <a:pt x="21" y="23"/>
                    <a:pt x="34" y="25"/>
                    <a:pt x="49" y="26"/>
                  </a:cubicBezTo>
                  <a:cubicBezTo>
                    <a:pt x="65" y="28"/>
                    <a:pt x="83" y="29"/>
                    <a:pt x="104" y="30"/>
                  </a:cubicBezTo>
                  <a:cubicBezTo>
                    <a:pt x="124" y="30"/>
                    <a:pt x="147" y="30"/>
                    <a:pt x="170" y="29"/>
                  </a:cubicBezTo>
                  <a:cubicBezTo>
                    <a:pt x="194" y="27"/>
                    <a:pt x="216" y="25"/>
                    <a:pt x="237" y="22"/>
                  </a:cubicBezTo>
                  <a:cubicBezTo>
                    <a:pt x="257" y="19"/>
                    <a:pt x="275" y="15"/>
                    <a:pt x="290" y="12"/>
                  </a:cubicBezTo>
                  <a:cubicBezTo>
                    <a:pt x="305" y="8"/>
                    <a:pt x="317" y="6"/>
                    <a:pt x="326" y="3"/>
                  </a:cubicBezTo>
                  <a:cubicBezTo>
                    <a:pt x="330" y="2"/>
                    <a:pt x="333" y="1"/>
                    <a:pt x="335" y="1"/>
                  </a:cubicBezTo>
                  <a:cubicBezTo>
                    <a:pt x="338" y="0"/>
                    <a:pt x="339" y="0"/>
                    <a:pt x="3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23"/>
            <p:cNvSpPr/>
            <p:nvPr/>
          </p:nvSpPr>
          <p:spPr>
            <a:xfrm>
              <a:off x="1571107" y="2992643"/>
              <a:ext cx="624964" cy="127543"/>
            </a:xfrm>
            <a:custGeom>
              <a:rect b="b" l="l" r="r" t="t"/>
              <a:pathLst>
                <a:path extrusionOk="0" h="70" w="343">
                  <a:moveTo>
                    <a:pt x="343" y="0"/>
                  </a:moveTo>
                  <a:cubicBezTo>
                    <a:pt x="343" y="0"/>
                    <a:pt x="342" y="0"/>
                    <a:pt x="340" y="1"/>
                  </a:cubicBezTo>
                  <a:cubicBezTo>
                    <a:pt x="337" y="2"/>
                    <a:pt x="334" y="3"/>
                    <a:pt x="330" y="5"/>
                  </a:cubicBezTo>
                  <a:cubicBezTo>
                    <a:pt x="322" y="8"/>
                    <a:pt x="310" y="13"/>
                    <a:pt x="295" y="19"/>
                  </a:cubicBezTo>
                  <a:cubicBezTo>
                    <a:pt x="280" y="26"/>
                    <a:pt x="263" y="34"/>
                    <a:pt x="243" y="42"/>
                  </a:cubicBezTo>
                  <a:cubicBezTo>
                    <a:pt x="224" y="50"/>
                    <a:pt x="201" y="58"/>
                    <a:pt x="177" y="62"/>
                  </a:cubicBezTo>
                  <a:cubicBezTo>
                    <a:pt x="129" y="71"/>
                    <a:pt x="84" y="70"/>
                    <a:pt x="52" y="69"/>
                  </a:cubicBezTo>
                  <a:cubicBezTo>
                    <a:pt x="36" y="68"/>
                    <a:pt x="23" y="67"/>
                    <a:pt x="14" y="67"/>
                  </a:cubicBezTo>
                  <a:cubicBezTo>
                    <a:pt x="10" y="67"/>
                    <a:pt x="6" y="66"/>
                    <a:pt x="4" y="66"/>
                  </a:cubicBezTo>
                  <a:cubicBezTo>
                    <a:pt x="1" y="66"/>
                    <a:pt x="0" y="66"/>
                    <a:pt x="0" y="66"/>
                  </a:cubicBezTo>
                  <a:cubicBezTo>
                    <a:pt x="0" y="66"/>
                    <a:pt x="1" y="66"/>
                    <a:pt x="4" y="66"/>
                  </a:cubicBezTo>
                  <a:cubicBezTo>
                    <a:pt x="6" y="66"/>
                    <a:pt x="10" y="66"/>
                    <a:pt x="14" y="66"/>
                  </a:cubicBezTo>
                  <a:cubicBezTo>
                    <a:pt x="23" y="67"/>
                    <a:pt x="36" y="67"/>
                    <a:pt x="52" y="68"/>
                  </a:cubicBezTo>
                  <a:cubicBezTo>
                    <a:pt x="84" y="69"/>
                    <a:pt x="129" y="70"/>
                    <a:pt x="177" y="61"/>
                  </a:cubicBezTo>
                  <a:cubicBezTo>
                    <a:pt x="201" y="56"/>
                    <a:pt x="223" y="49"/>
                    <a:pt x="243" y="41"/>
                  </a:cubicBezTo>
                  <a:cubicBezTo>
                    <a:pt x="263" y="33"/>
                    <a:pt x="280" y="25"/>
                    <a:pt x="295" y="18"/>
                  </a:cubicBezTo>
                  <a:cubicBezTo>
                    <a:pt x="309" y="12"/>
                    <a:pt x="322" y="7"/>
                    <a:pt x="330" y="4"/>
                  </a:cubicBezTo>
                  <a:cubicBezTo>
                    <a:pt x="339" y="1"/>
                    <a:pt x="343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3"/>
            <p:cNvSpPr/>
            <p:nvPr/>
          </p:nvSpPr>
          <p:spPr>
            <a:xfrm>
              <a:off x="1551064" y="3187602"/>
              <a:ext cx="683270" cy="85636"/>
            </a:xfrm>
            <a:custGeom>
              <a:rect b="b" l="l" r="r" t="t"/>
              <a:pathLst>
                <a:path extrusionOk="0" h="47" w="375">
                  <a:moveTo>
                    <a:pt x="375" y="0"/>
                  </a:moveTo>
                  <a:cubicBezTo>
                    <a:pt x="375" y="0"/>
                    <a:pt x="370" y="3"/>
                    <a:pt x="362" y="8"/>
                  </a:cubicBezTo>
                  <a:cubicBezTo>
                    <a:pt x="353" y="13"/>
                    <a:pt x="341" y="19"/>
                    <a:pt x="324" y="25"/>
                  </a:cubicBezTo>
                  <a:cubicBezTo>
                    <a:pt x="292" y="37"/>
                    <a:pt x="244" y="46"/>
                    <a:pt x="191" y="47"/>
                  </a:cubicBezTo>
                  <a:cubicBezTo>
                    <a:pt x="138" y="48"/>
                    <a:pt x="90" y="44"/>
                    <a:pt x="56" y="43"/>
                  </a:cubicBezTo>
                  <a:cubicBezTo>
                    <a:pt x="39" y="42"/>
                    <a:pt x="25" y="41"/>
                    <a:pt x="15" y="41"/>
                  </a:cubicBezTo>
                  <a:cubicBezTo>
                    <a:pt x="10" y="41"/>
                    <a:pt x="7" y="41"/>
                    <a:pt x="4" y="41"/>
                  </a:cubicBezTo>
                  <a:cubicBezTo>
                    <a:pt x="1" y="41"/>
                    <a:pt x="0" y="41"/>
                    <a:pt x="0" y="41"/>
                  </a:cubicBezTo>
                  <a:cubicBezTo>
                    <a:pt x="0" y="41"/>
                    <a:pt x="1" y="41"/>
                    <a:pt x="4" y="41"/>
                  </a:cubicBezTo>
                  <a:cubicBezTo>
                    <a:pt x="7" y="41"/>
                    <a:pt x="10" y="41"/>
                    <a:pt x="15" y="41"/>
                  </a:cubicBezTo>
                  <a:cubicBezTo>
                    <a:pt x="25" y="41"/>
                    <a:pt x="39" y="41"/>
                    <a:pt x="56" y="42"/>
                  </a:cubicBezTo>
                  <a:cubicBezTo>
                    <a:pt x="91" y="43"/>
                    <a:pt x="138" y="47"/>
                    <a:pt x="191" y="46"/>
                  </a:cubicBezTo>
                  <a:cubicBezTo>
                    <a:pt x="244" y="45"/>
                    <a:pt x="292" y="36"/>
                    <a:pt x="324" y="24"/>
                  </a:cubicBezTo>
                  <a:cubicBezTo>
                    <a:pt x="340" y="18"/>
                    <a:pt x="353" y="12"/>
                    <a:pt x="362" y="7"/>
                  </a:cubicBezTo>
                  <a:cubicBezTo>
                    <a:pt x="366" y="5"/>
                    <a:pt x="369" y="3"/>
                    <a:pt x="371" y="2"/>
                  </a:cubicBezTo>
                  <a:cubicBezTo>
                    <a:pt x="373" y="1"/>
                    <a:pt x="375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2338190" y="2176366"/>
              <a:ext cx="27331" cy="291527"/>
            </a:xfrm>
            <a:custGeom>
              <a:rect b="b" l="l" r="r" t="t"/>
              <a:pathLst>
                <a:path extrusionOk="0" h="160" w="15">
                  <a:moveTo>
                    <a:pt x="3" y="160"/>
                  </a:moveTo>
                  <a:cubicBezTo>
                    <a:pt x="3" y="160"/>
                    <a:pt x="3" y="159"/>
                    <a:pt x="3" y="158"/>
                  </a:cubicBezTo>
                  <a:cubicBezTo>
                    <a:pt x="4" y="157"/>
                    <a:pt x="4" y="156"/>
                    <a:pt x="4" y="154"/>
                  </a:cubicBezTo>
                  <a:cubicBezTo>
                    <a:pt x="6" y="150"/>
                    <a:pt x="7" y="144"/>
                    <a:pt x="8" y="137"/>
                  </a:cubicBezTo>
                  <a:cubicBezTo>
                    <a:pt x="12" y="122"/>
                    <a:pt x="14" y="102"/>
                    <a:pt x="14" y="80"/>
                  </a:cubicBezTo>
                  <a:cubicBezTo>
                    <a:pt x="14" y="57"/>
                    <a:pt x="10" y="37"/>
                    <a:pt x="7" y="23"/>
                  </a:cubicBezTo>
                  <a:cubicBezTo>
                    <a:pt x="5" y="16"/>
                    <a:pt x="3" y="10"/>
                    <a:pt x="2" y="6"/>
                  </a:cubicBezTo>
                  <a:cubicBezTo>
                    <a:pt x="2" y="4"/>
                    <a:pt x="1" y="3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3"/>
                    <a:pt x="2" y="4"/>
                    <a:pt x="3" y="6"/>
                  </a:cubicBezTo>
                  <a:cubicBezTo>
                    <a:pt x="4" y="10"/>
                    <a:pt x="6" y="15"/>
                    <a:pt x="8" y="23"/>
                  </a:cubicBezTo>
                  <a:cubicBezTo>
                    <a:pt x="11" y="37"/>
                    <a:pt x="14" y="57"/>
                    <a:pt x="15" y="80"/>
                  </a:cubicBezTo>
                  <a:cubicBezTo>
                    <a:pt x="15" y="102"/>
                    <a:pt x="13" y="123"/>
                    <a:pt x="9" y="137"/>
                  </a:cubicBezTo>
                  <a:cubicBezTo>
                    <a:pt x="8" y="144"/>
                    <a:pt x="6" y="150"/>
                    <a:pt x="5" y="154"/>
                  </a:cubicBezTo>
                  <a:cubicBezTo>
                    <a:pt x="4" y="156"/>
                    <a:pt x="4" y="157"/>
                    <a:pt x="3" y="159"/>
                  </a:cubicBezTo>
                  <a:cubicBezTo>
                    <a:pt x="3" y="160"/>
                    <a:pt x="3" y="160"/>
                    <a:pt x="3" y="1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12600" lIns="90000" spcFirstLastPara="1" rIns="90000" wrap="square" tIns="12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23"/>
            <p:cNvSpPr/>
            <p:nvPr/>
          </p:nvSpPr>
          <p:spPr>
            <a:xfrm>
              <a:off x="2460267" y="2172722"/>
              <a:ext cx="60128" cy="253264"/>
            </a:xfrm>
            <a:custGeom>
              <a:rect b="b" l="l" r="r" t="t"/>
              <a:pathLst>
                <a:path extrusionOk="0" h="139" w="33">
                  <a:moveTo>
                    <a:pt x="32" y="139"/>
                  </a:moveTo>
                  <a:cubicBezTo>
                    <a:pt x="32" y="139"/>
                    <a:pt x="32" y="138"/>
                    <a:pt x="32" y="137"/>
                  </a:cubicBezTo>
                  <a:cubicBezTo>
                    <a:pt x="32" y="136"/>
                    <a:pt x="32" y="135"/>
                    <a:pt x="32" y="133"/>
                  </a:cubicBezTo>
                  <a:cubicBezTo>
                    <a:pt x="32" y="129"/>
                    <a:pt x="32" y="124"/>
                    <a:pt x="32" y="118"/>
                  </a:cubicBezTo>
                  <a:cubicBezTo>
                    <a:pt x="32" y="104"/>
                    <a:pt x="30" y="86"/>
                    <a:pt x="26" y="67"/>
                  </a:cubicBezTo>
                  <a:cubicBezTo>
                    <a:pt x="21" y="47"/>
                    <a:pt x="15" y="30"/>
                    <a:pt x="9" y="18"/>
                  </a:cubicBezTo>
                  <a:cubicBezTo>
                    <a:pt x="7" y="13"/>
                    <a:pt x="4" y="8"/>
                    <a:pt x="3" y="5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lnTo>
                    <a:pt x="3" y="4"/>
                  </a:lnTo>
                  <a:cubicBezTo>
                    <a:pt x="5" y="8"/>
                    <a:pt x="7" y="12"/>
                    <a:pt x="10" y="18"/>
                  </a:cubicBezTo>
                  <a:cubicBezTo>
                    <a:pt x="16" y="30"/>
                    <a:pt x="22" y="46"/>
                    <a:pt x="27" y="66"/>
                  </a:cubicBezTo>
                  <a:cubicBezTo>
                    <a:pt x="31" y="85"/>
                    <a:pt x="33" y="104"/>
                    <a:pt x="33" y="118"/>
                  </a:cubicBezTo>
                  <a:cubicBezTo>
                    <a:pt x="33" y="124"/>
                    <a:pt x="33" y="129"/>
                    <a:pt x="32" y="133"/>
                  </a:cubicBezTo>
                  <a:lnTo>
                    <a:pt x="32" y="137"/>
                  </a:lnTo>
                  <a:cubicBezTo>
                    <a:pt x="32" y="138"/>
                    <a:pt x="32" y="139"/>
                    <a:pt x="32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5025" lIns="90000" spcFirstLastPara="1" rIns="90000" wrap="square" tIns="5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23"/>
            <p:cNvSpPr/>
            <p:nvPr/>
          </p:nvSpPr>
          <p:spPr>
            <a:xfrm>
              <a:off x="2498531" y="2161789"/>
              <a:ext cx="255087" cy="182204"/>
            </a:xfrm>
            <a:custGeom>
              <a:rect b="b" l="l" r="r" t="t"/>
              <a:pathLst>
                <a:path extrusionOk="0" h="100" w="140">
                  <a:moveTo>
                    <a:pt x="140" y="100"/>
                  </a:moveTo>
                  <a:cubicBezTo>
                    <a:pt x="140" y="100"/>
                    <a:pt x="140" y="99"/>
                    <a:pt x="139" y="98"/>
                  </a:cubicBezTo>
                  <a:cubicBezTo>
                    <a:pt x="138" y="97"/>
                    <a:pt x="137" y="96"/>
                    <a:pt x="135" y="95"/>
                  </a:cubicBezTo>
                  <a:cubicBezTo>
                    <a:pt x="133" y="91"/>
                    <a:pt x="128" y="86"/>
                    <a:pt x="123" y="81"/>
                  </a:cubicBezTo>
                  <a:cubicBezTo>
                    <a:pt x="112" y="69"/>
                    <a:pt x="97" y="54"/>
                    <a:pt x="77" y="40"/>
                  </a:cubicBezTo>
                  <a:cubicBezTo>
                    <a:pt x="57" y="26"/>
                    <a:pt x="38" y="16"/>
                    <a:pt x="24" y="10"/>
                  </a:cubicBezTo>
                  <a:cubicBezTo>
                    <a:pt x="17" y="6"/>
                    <a:pt x="11" y="4"/>
                    <a:pt x="7" y="2"/>
                  </a:cubicBezTo>
                  <a:cubicBezTo>
                    <a:pt x="5" y="2"/>
                    <a:pt x="3" y="1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" y="1"/>
                    <a:pt x="5" y="1"/>
                    <a:pt x="7" y="2"/>
                  </a:cubicBezTo>
                  <a:cubicBezTo>
                    <a:pt x="11" y="3"/>
                    <a:pt x="17" y="6"/>
                    <a:pt x="24" y="9"/>
                  </a:cubicBezTo>
                  <a:cubicBezTo>
                    <a:pt x="39" y="15"/>
                    <a:pt x="58" y="25"/>
                    <a:pt x="78" y="39"/>
                  </a:cubicBezTo>
                  <a:cubicBezTo>
                    <a:pt x="97" y="53"/>
                    <a:pt x="113" y="68"/>
                    <a:pt x="124" y="80"/>
                  </a:cubicBezTo>
                  <a:cubicBezTo>
                    <a:pt x="129" y="86"/>
                    <a:pt x="133" y="91"/>
                    <a:pt x="136" y="94"/>
                  </a:cubicBezTo>
                  <a:cubicBezTo>
                    <a:pt x="137" y="96"/>
                    <a:pt x="138" y="97"/>
                    <a:pt x="139" y="98"/>
                  </a:cubicBezTo>
                  <a:cubicBezTo>
                    <a:pt x="140" y="99"/>
                    <a:pt x="140" y="100"/>
                    <a:pt x="140" y="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3"/>
            <p:cNvSpPr/>
            <p:nvPr/>
          </p:nvSpPr>
          <p:spPr>
            <a:xfrm>
              <a:off x="2509463" y="2006915"/>
              <a:ext cx="191316" cy="5466"/>
            </a:xfrm>
            <a:custGeom>
              <a:rect b="b" l="l" r="r" t="t"/>
              <a:pathLst>
                <a:path extrusionOk="0" h="3" w="105">
                  <a:moveTo>
                    <a:pt x="105" y="2"/>
                  </a:moveTo>
                  <a:cubicBezTo>
                    <a:pt x="105" y="2"/>
                    <a:pt x="103" y="2"/>
                    <a:pt x="100" y="2"/>
                  </a:cubicBezTo>
                  <a:cubicBezTo>
                    <a:pt x="97" y="2"/>
                    <a:pt x="93" y="1"/>
                    <a:pt x="89" y="1"/>
                  </a:cubicBezTo>
                  <a:cubicBezTo>
                    <a:pt x="80" y="1"/>
                    <a:pt x="67" y="1"/>
                    <a:pt x="52" y="1"/>
                  </a:cubicBezTo>
                  <a:cubicBezTo>
                    <a:pt x="38" y="2"/>
                    <a:pt x="25" y="2"/>
                    <a:pt x="15" y="3"/>
                  </a:cubicBezTo>
                  <a:cubicBezTo>
                    <a:pt x="11" y="3"/>
                    <a:pt x="8" y="3"/>
                    <a:pt x="4" y="3"/>
                  </a:cubicBezTo>
                  <a:cubicBezTo>
                    <a:pt x="2" y="3"/>
                    <a:pt x="0" y="3"/>
                    <a:pt x="0" y="3"/>
                  </a:cubicBezTo>
                  <a:cubicBezTo>
                    <a:pt x="0" y="3"/>
                    <a:pt x="2" y="3"/>
                    <a:pt x="4" y="3"/>
                  </a:cubicBezTo>
                  <a:cubicBezTo>
                    <a:pt x="7" y="2"/>
                    <a:pt x="11" y="2"/>
                    <a:pt x="15" y="2"/>
                  </a:cubicBezTo>
                  <a:cubicBezTo>
                    <a:pt x="25" y="1"/>
                    <a:pt x="38" y="0"/>
                    <a:pt x="52" y="0"/>
                  </a:cubicBezTo>
                  <a:cubicBezTo>
                    <a:pt x="67" y="0"/>
                    <a:pt x="80" y="0"/>
                    <a:pt x="89" y="1"/>
                  </a:cubicBezTo>
                  <a:cubicBezTo>
                    <a:pt x="94" y="1"/>
                    <a:pt x="98" y="1"/>
                    <a:pt x="100" y="1"/>
                  </a:cubicBezTo>
                  <a:cubicBezTo>
                    <a:pt x="103" y="1"/>
                    <a:pt x="105" y="1"/>
                    <a:pt x="105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3"/>
            <p:cNvSpPr/>
            <p:nvPr/>
          </p:nvSpPr>
          <p:spPr>
            <a:xfrm>
              <a:off x="1365215" y="2477004"/>
              <a:ext cx="131188" cy="96568"/>
            </a:xfrm>
            <a:custGeom>
              <a:rect b="b" l="l" r="r" t="t"/>
              <a:pathLst>
                <a:path extrusionOk="0" h="53" w="72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4" y="5"/>
                    <a:pt x="6" y="7"/>
                    <a:pt x="9" y="10"/>
                  </a:cubicBezTo>
                  <a:cubicBezTo>
                    <a:pt x="15" y="15"/>
                    <a:pt x="23" y="23"/>
                    <a:pt x="33" y="30"/>
                  </a:cubicBezTo>
                  <a:cubicBezTo>
                    <a:pt x="44" y="37"/>
                    <a:pt x="53" y="42"/>
                    <a:pt x="60" y="46"/>
                  </a:cubicBezTo>
                  <a:cubicBezTo>
                    <a:pt x="63" y="48"/>
                    <a:pt x="66" y="49"/>
                    <a:pt x="69" y="51"/>
                  </a:cubicBezTo>
                  <a:cubicBezTo>
                    <a:pt x="71" y="52"/>
                    <a:pt x="72" y="53"/>
                    <a:pt x="72" y="53"/>
                  </a:cubicBezTo>
                  <a:cubicBezTo>
                    <a:pt x="72" y="53"/>
                    <a:pt x="71" y="52"/>
                    <a:pt x="69" y="51"/>
                  </a:cubicBezTo>
                  <a:cubicBezTo>
                    <a:pt x="67" y="50"/>
                    <a:pt x="64" y="49"/>
                    <a:pt x="60" y="47"/>
                  </a:cubicBezTo>
                  <a:cubicBezTo>
                    <a:pt x="53" y="43"/>
                    <a:pt x="43" y="38"/>
                    <a:pt x="33" y="31"/>
                  </a:cubicBezTo>
                  <a:cubicBezTo>
                    <a:pt x="22" y="24"/>
                    <a:pt x="14" y="16"/>
                    <a:pt x="8" y="10"/>
                  </a:cubicBezTo>
                  <a:cubicBezTo>
                    <a:pt x="6" y="7"/>
                    <a:pt x="4" y="5"/>
                    <a:pt x="2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3"/>
            <p:cNvSpPr/>
            <p:nvPr/>
          </p:nvSpPr>
          <p:spPr>
            <a:xfrm>
              <a:off x="1414410" y="2382257"/>
              <a:ext cx="69238" cy="51017"/>
            </a:xfrm>
            <a:custGeom>
              <a:rect b="b" l="l" r="r" t="t"/>
              <a:pathLst>
                <a:path extrusionOk="0" h="28" w="38">
                  <a:moveTo>
                    <a:pt x="0" y="0"/>
                  </a:moveTo>
                  <a:cubicBezTo>
                    <a:pt x="0" y="0"/>
                    <a:pt x="2" y="3"/>
                    <a:pt x="5" y="6"/>
                  </a:cubicBezTo>
                  <a:cubicBezTo>
                    <a:pt x="8" y="9"/>
                    <a:pt x="13" y="12"/>
                    <a:pt x="18" y="16"/>
                  </a:cubicBezTo>
                  <a:cubicBezTo>
                    <a:pt x="23" y="20"/>
                    <a:pt x="29" y="23"/>
                    <a:pt x="32" y="25"/>
                  </a:cubicBezTo>
                  <a:cubicBezTo>
                    <a:pt x="36" y="27"/>
                    <a:pt x="39" y="28"/>
                    <a:pt x="38" y="28"/>
                  </a:cubicBezTo>
                  <a:cubicBezTo>
                    <a:pt x="38" y="28"/>
                    <a:pt x="28" y="25"/>
                    <a:pt x="17" y="17"/>
                  </a:cubicBezTo>
                  <a:cubicBezTo>
                    <a:pt x="12" y="13"/>
                    <a:pt x="7" y="9"/>
                    <a:pt x="4" y="6"/>
                  </a:cubicBezTo>
                  <a:cubicBezTo>
                    <a:pt x="1" y="3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3"/>
            <p:cNvSpPr/>
            <p:nvPr/>
          </p:nvSpPr>
          <p:spPr>
            <a:xfrm>
              <a:off x="1301443" y="2595437"/>
              <a:ext cx="196782" cy="189493"/>
            </a:xfrm>
            <a:custGeom>
              <a:rect b="b" l="l" r="r" t="t"/>
              <a:pathLst>
                <a:path extrusionOk="0" h="104" w="108">
                  <a:moveTo>
                    <a:pt x="108" y="104"/>
                  </a:moveTo>
                  <a:lnTo>
                    <a:pt x="107" y="103"/>
                  </a:lnTo>
                  <a:cubicBezTo>
                    <a:pt x="106" y="103"/>
                    <a:pt x="104" y="102"/>
                    <a:pt x="103" y="101"/>
                  </a:cubicBezTo>
                  <a:cubicBezTo>
                    <a:pt x="100" y="100"/>
                    <a:pt x="95" y="97"/>
                    <a:pt x="89" y="93"/>
                  </a:cubicBezTo>
                  <a:cubicBezTo>
                    <a:pt x="77" y="86"/>
                    <a:pt x="62" y="74"/>
                    <a:pt x="47" y="60"/>
                  </a:cubicBezTo>
                  <a:cubicBezTo>
                    <a:pt x="32" y="45"/>
                    <a:pt x="20" y="30"/>
                    <a:pt x="12" y="19"/>
                  </a:cubicBezTo>
                  <a:cubicBezTo>
                    <a:pt x="8" y="13"/>
                    <a:pt x="5" y="8"/>
                    <a:pt x="3" y="5"/>
                  </a:cubicBezTo>
                  <a:cubicBezTo>
                    <a:pt x="2" y="4"/>
                    <a:pt x="2" y="2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2" y="2"/>
                    <a:pt x="3" y="3"/>
                    <a:pt x="4" y="5"/>
                  </a:cubicBezTo>
                  <a:cubicBezTo>
                    <a:pt x="6" y="8"/>
                    <a:pt x="9" y="13"/>
                    <a:pt x="13" y="18"/>
                  </a:cubicBezTo>
                  <a:cubicBezTo>
                    <a:pt x="21" y="30"/>
                    <a:pt x="33" y="44"/>
                    <a:pt x="48" y="59"/>
                  </a:cubicBezTo>
                  <a:cubicBezTo>
                    <a:pt x="63" y="73"/>
                    <a:pt x="78" y="85"/>
                    <a:pt x="90" y="92"/>
                  </a:cubicBezTo>
                  <a:cubicBezTo>
                    <a:pt x="95" y="96"/>
                    <a:pt x="100" y="99"/>
                    <a:pt x="103" y="101"/>
                  </a:cubicBezTo>
                  <a:cubicBezTo>
                    <a:pt x="105" y="102"/>
                    <a:pt x="106" y="102"/>
                    <a:pt x="107" y="103"/>
                  </a:cubicBezTo>
                  <a:cubicBezTo>
                    <a:pt x="108" y="104"/>
                    <a:pt x="108" y="104"/>
                    <a:pt x="108" y="1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3"/>
            <p:cNvSpPr/>
            <p:nvPr/>
          </p:nvSpPr>
          <p:spPr>
            <a:xfrm>
              <a:off x="1168433" y="2595437"/>
              <a:ext cx="133010" cy="311570"/>
            </a:xfrm>
            <a:custGeom>
              <a:rect b="b" l="l" r="r" t="t"/>
              <a:pathLst>
                <a:path extrusionOk="0" h="171" w="73">
                  <a:moveTo>
                    <a:pt x="2" y="171"/>
                  </a:moveTo>
                  <a:cubicBezTo>
                    <a:pt x="2" y="171"/>
                    <a:pt x="1" y="168"/>
                    <a:pt x="1" y="164"/>
                  </a:cubicBezTo>
                  <a:cubicBezTo>
                    <a:pt x="0" y="159"/>
                    <a:pt x="0" y="152"/>
                    <a:pt x="0" y="143"/>
                  </a:cubicBezTo>
                  <a:cubicBezTo>
                    <a:pt x="1" y="126"/>
                    <a:pt x="7" y="102"/>
                    <a:pt x="22" y="79"/>
                  </a:cubicBezTo>
                  <a:cubicBezTo>
                    <a:pt x="36" y="57"/>
                    <a:pt x="48" y="37"/>
                    <a:pt x="58" y="23"/>
                  </a:cubicBezTo>
                  <a:cubicBezTo>
                    <a:pt x="62" y="16"/>
                    <a:pt x="66" y="10"/>
                    <a:pt x="69" y="6"/>
                  </a:cubicBezTo>
                  <a:cubicBezTo>
                    <a:pt x="72" y="2"/>
                    <a:pt x="73" y="0"/>
                    <a:pt x="73" y="0"/>
                  </a:cubicBezTo>
                  <a:cubicBezTo>
                    <a:pt x="74" y="0"/>
                    <a:pt x="72" y="2"/>
                    <a:pt x="70" y="6"/>
                  </a:cubicBezTo>
                  <a:cubicBezTo>
                    <a:pt x="67" y="11"/>
                    <a:pt x="64" y="17"/>
                    <a:pt x="60" y="24"/>
                  </a:cubicBezTo>
                  <a:cubicBezTo>
                    <a:pt x="51" y="39"/>
                    <a:pt x="38" y="59"/>
                    <a:pt x="24" y="81"/>
                  </a:cubicBezTo>
                  <a:cubicBezTo>
                    <a:pt x="10" y="103"/>
                    <a:pt x="4" y="126"/>
                    <a:pt x="2" y="143"/>
                  </a:cubicBezTo>
                  <a:cubicBezTo>
                    <a:pt x="1" y="160"/>
                    <a:pt x="2" y="171"/>
                    <a:pt x="2" y="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16550" lIns="90000" spcFirstLastPara="1" rIns="90000" wrap="square" tIns="16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3"/>
            <p:cNvSpPr/>
            <p:nvPr/>
          </p:nvSpPr>
          <p:spPr>
            <a:xfrm>
              <a:off x="1195764" y="2772175"/>
              <a:ext cx="182205" cy="182205"/>
            </a:xfrm>
            <a:custGeom>
              <a:rect b="b" l="l" r="r" t="t"/>
              <a:pathLst>
                <a:path extrusionOk="0" h="100" w="100">
                  <a:moveTo>
                    <a:pt x="100" y="100"/>
                  </a:moveTo>
                  <a:cubicBezTo>
                    <a:pt x="100" y="100"/>
                    <a:pt x="91" y="100"/>
                    <a:pt x="78" y="97"/>
                  </a:cubicBezTo>
                  <a:cubicBezTo>
                    <a:pt x="64" y="93"/>
                    <a:pt x="46" y="85"/>
                    <a:pt x="31" y="70"/>
                  </a:cubicBezTo>
                  <a:cubicBezTo>
                    <a:pt x="15" y="54"/>
                    <a:pt x="7" y="36"/>
                    <a:pt x="4" y="23"/>
                  </a:cubicBezTo>
                  <a:cubicBezTo>
                    <a:pt x="0" y="9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1" y="3"/>
                    <a:pt x="1" y="4"/>
                    <a:pt x="1" y="6"/>
                  </a:cubicBezTo>
                  <a:cubicBezTo>
                    <a:pt x="2" y="10"/>
                    <a:pt x="3" y="16"/>
                    <a:pt x="5" y="22"/>
                  </a:cubicBezTo>
                  <a:cubicBezTo>
                    <a:pt x="8" y="36"/>
                    <a:pt x="17" y="54"/>
                    <a:pt x="32" y="69"/>
                  </a:cubicBezTo>
                  <a:cubicBezTo>
                    <a:pt x="47" y="84"/>
                    <a:pt x="65" y="92"/>
                    <a:pt x="78" y="96"/>
                  </a:cubicBezTo>
                  <a:cubicBezTo>
                    <a:pt x="85" y="98"/>
                    <a:pt x="90" y="99"/>
                    <a:pt x="94" y="99"/>
                  </a:cubicBezTo>
                  <a:cubicBezTo>
                    <a:pt x="96" y="100"/>
                    <a:pt x="97" y="100"/>
                    <a:pt x="98" y="100"/>
                  </a:cubicBezTo>
                  <a:cubicBezTo>
                    <a:pt x="100" y="100"/>
                    <a:pt x="100" y="100"/>
                    <a:pt x="100" y="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3"/>
            <p:cNvSpPr/>
            <p:nvPr/>
          </p:nvSpPr>
          <p:spPr>
            <a:xfrm>
              <a:off x="1110128" y="2551707"/>
              <a:ext cx="149408" cy="187671"/>
            </a:xfrm>
            <a:custGeom>
              <a:rect b="b" l="l" r="r" t="t"/>
              <a:pathLst>
                <a:path extrusionOk="0" h="103" w="82">
                  <a:moveTo>
                    <a:pt x="82" y="0"/>
                  </a:moveTo>
                  <a:cubicBezTo>
                    <a:pt x="82" y="0"/>
                    <a:pt x="82" y="1"/>
                    <a:pt x="81" y="1"/>
                  </a:cubicBezTo>
                  <a:cubicBezTo>
                    <a:pt x="80" y="2"/>
                    <a:pt x="79" y="2"/>
                    <a:pt x="78" y="3"/>
                  </a:cubicBezTo>
                  <a:cubicBezTo>
                    <a:pt x="75" y="5"/>
                    <a:pt x="70" y="8"/>
                    <a:pt x="65" y="11"/>
                  </a:cubicBezTo>
                  <a:cubicBezTo>
                    <a:pt x="55" y="18"/>
                    <a:pt x="43" y="29"/>
                    <a:pt x="31" y="44"/>
                  </a:cubicBezTo>
                  <a:cubicBezTo>
                    <a:pt x="19" y="58"/>
                    <a:pt x="11" y="73"/>
                    <a:pt x="7" y="85"/>
                  </a:cubicBezTo>
                  <a:cubicBezTo>
                    <a:pt x="4" y="90"/>
                    <a:pt x="3" y="95"/>
                    <a:pt x="2" y="98"/>
                  </a:cubicBezTo>
                  <a:cubicBezTo>
                    <a:pt x="1" y="99"/>
                    <a:pt x="1" y="101"/>
                    <a:pt x="0" y="102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0" y="102"/>
                  </a:lnTo>
                  <a:cubicBezTo>
                    <a:pt x="1" y="101"/>
                    <a:pt x="1" y="99"/>
                    <a:pt x="1" y="98"/>
                  </a:cubicBezTo>
                  <a:cubicBezTo>
                    <a:pt x="2" y="95"/>
                    <a:pt x="4" y="90"/>
                    <a:pt x="6" y="84"/>
                  </a:cubicBezTo>
                  <a:cubicBezTo>
                    <a:pt x="10" y="73"/>
                    <a:pt x="18" y="58"/>
                    <a:pt x="30" y="43"/>
                  </a:cubicBezTo>
                  <a:cubicBezTo>
                    <a:pt x="42" y="28"/>
                    <a:pt x="55" y="17"/>
                    <a:pt x="65" y="10"/>
                  </a:cubicBezTo>
                  <a:cubicBezTo>
                    <a:pt x="70" y="7"/>
                    <a:pt x="74" y="4"/>
                    <a:pt x="77" y="3"/>
                  </a:cubicBezTo>
                  <a:cubicBezTo>
                    <a:pt x="79" y="2"/>
                    <a:pt x="80" y="1"/>
                    <a:pt x="81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3"/>
            <p:cNvSpPr/>
            <p:nvPr/>
          </p:nvSpPr>
          <p:spPr>
            <a:xfrm>
              <a:off x="1053644" y="2464249"/>
              <a:ext cx="140298" cy="109323"/>
            </a:xfrm>
            <a:custGeom>
              <a:rect b="b" l="l" r="r" t="t"/>
              <a:pathLst>
                <a:path extrusionOk="0" h="60" w="77">
                  <a:moveTo>
                    <a:pt x="77" y="0"/>
                  </a:moveTo>
                  <a:cubicBezTo>
                    <a:pt x="77" y="0"/>
                    <a:pt x="75" y="1"/>
                    <a:pt x="73" y="2"/>
                  </a:cubicBezTo>
                  <a:cubicBezTo>
                    <a:pt x="71" y="2"/>
                    <a:pt x="67" y="4"/>
                    <a:pt x="63" y="5"/>
                  </a:cubicBezTo>
                  <a:cubicBezTo>
                    <a:pt x="55" y="9"/>
                    <a:pt x="43" y="14"/>
                    <a:pt x="33" y="23"/>
                  </a:cubicBezTo>
                  <a:cubicBezTo>
                    <a:pt x="22" y="31"/>
                    <a:pt x="15" y="42"/>
                    <a:pt x="9" y="49"/>
                  </a:cubicBezTo>
                  <a:cubicBezTo>
                    <a:pt x="7" y="52"/>
                    <a:pt x="4" y="55"/>
                    <a:pt x="3" y="57"/>
                  </a:cubicBezTo>
                  <a:cubicBezTo>
                    <a:pt x="1" y="59"/>
                    <a:pt x="1" y="60"/>
                    <a:pt x="0" y="60"/>
                  </a:cubicBezTo>
                  <a:cubicBezTo>
                    <a:pt x="0" y="60"/>
                    <a:pt x="0" y="59"/>
                    <a:pt x="2" y="57"/>
                  </a:cubicBezTo>
                  <a:cubicBezTo>
                    <a:pt x="3" y="55"/>
                    <a:pt x="6" y="52"/>
                    <a:pt x="9" y="48"/>
                  </a:cubicBezTo>
                  <a:cubicBezTo>
                    <a:pt x="14" y="41"/>
                    <a:pt x="22" y="31"/>
                    <a:pt x="33" y="22"/>
                  </a:cubicBezTo>
                  <a:cubicBezTo>
                    <a:pt x="43" y="13"/>
                    <a:pt x="54" y="8"/>
                    <a:pt x="63" y="4"/>
                  </a:cubicBezTo>
                  <a:cubicBezTo>
                    <a:pt x="67" y="3"/>
                    <a:pt x="70" y="1"/>
                    <a:pt x="73" y="1"/>
                  </a:cubicBezTo>
                  <a:cubicBezTo>
                    <a:pt x="75" y="0"/>
                    <a:pt x="77" y="0"/>
                    <a:pt x="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1" anchor="ctr" bIns="0" lIns="90000" spcFirstLastPara="1" rIns="9000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3"/>
            <p:cNvSpPr/>
            <p:nvPr/>
          </p:nvSpPr>
          <p:spPr>
            <a:xfrm>
              <a:off x="2369165" y="370717"/>
              <a:ext cx="535683" cy="533859"/>
            </a:xfrm>
            <a:custGeom>
              <a:rect b="b" l="l" r="r" t="t"/>
              <a:pathLst>
                <a:path extrusionOk="0" h="293" w="294">
                  <a:moveTo>
                    <a:pt x="166" y="268"/>
                  </a:moveTo>
                  <a:cubicBezTo>
                    <a:pt x="156" y="269"/>
                    <a:pt x="145" y="270"/>
                    <a:pt x="134" y="269"/>
                  </a:cubicBezTo>
                  <a:lnTo>
                    <a:pt x="117" y="293"/>
                  </a:lnTo>
                  <a:lnTo>
                    <a:pt x="71" y="276"/>
                  </a:lnTo>
                  <a:lnTo>
                    <a:pt x="75" y="246"/>
                  </a:lnTo>
                  <a:cubicBezTo>
                    <a:pt x="67" y="240"/>
                    <a:pt x="59" y="232"/>
                    <a:pt x="52" y="224"/>
                  </a:cubicBezTo>
                  <a:lnTo>
                    <a:pt x="22" y="229"/>
                  </a:lnTo>
                  <a:lnTo>
                    <a:pt x="2" y="184"/>
                  </a:lnTo>
                  <a:lnTo>
                    <a:pt x="26" y="166"/>
                  </a:lnTo>
                  <a:cubicBezTo>
                    <a:pt x="24" y="155"/>
                    <a:pt x="24" y="144"/>
                    <a:pt x="25" y="134"/>
                  </a:cubicBezTo>
                  <a:lnTo>
                    <a:pt x="0" y="117"/>
                  </a:lnTo>
                  <a:lnTo>
                    <a:pt x="18" y="71"/>
                  </a:lnTo>
                  <a:lnTo>
                    <a:pt x="48" y="75"/>
                  </a:lnTo>
                  <a:cubicBezTo>
                    <a:pt x="54" y="66"/>
                    <a:pt x="62" y="58"/>
                    <a:pt x="70" y="51"/>
                  </a:cubicBezTo>
                  <a:lnTo>
                    <a:pt x="64" y="22"/>
                  </a:lnTo>
                  <a:lnTo>
                    <a:pt x="110" y="2"/>
                  </a:lnTo>
                  <a:lnTo>
                    <a:pt x="128" y="26"/>
                  </a:lnTo>
                  <a:cubicBezTo>
                    <a:pt x="139" y="24"/>
                    <a:pt x="150" y="24"/>
                    <a:pt x="160" y="25"/>
                  </a:cubicBezTo>
                  <a:lnTo>
                    <a:pt x="177" y="0"/>
                  </a:lnTo>
                  <a:lnTo>
                    <a:pt x="223" y="18"/>
                  </a:lnTo>
                  <a:lnTo>
                    <a:pt x="219" y="48"/>
                  </a:lnTo>
                  <a:cubicBezTo>
                    <a:pt x="228" y="54"/>
                    <a:pt x="236" y="61"/>
                    <a:pt x="242" y="70"/>
                  </a:cubicBezTo>
                  <a:lnTo>
                    <a:pt x="272" y="64"/>
                  </a:lnTo>
                  <a:lnTo>
                    <a:pt x="292" y="110"/>
                  </a:lnTo>
                  <a:lnTo>
                    <a:pt x="268" y="127"/>
                  </a:lnTo>
                  <a:cubicBezTo>
                    <a:pt x="270" y="138"/>
                    <a:pt x="270" y="149"/>
                    <a:pt x="269" y="160"/>
                  </a:cubicBezTo>
                  <a:lnTo>
                    <a:pt x="294" y="177"/>
                  </a:lnTo>
                  <a:lnTo>
                    <a:pt x="276" y="223"/>
                  </a:lnTo>
                  <a:lnTo>
                    <a:pt x="246" y="219"/>
                  </a:lnTo>
                  <a:cubicBezTo>
                    <a:pt x="240" y="227"/>
                    <a:pt x="232" y="235"/>
                    <a:pt x="224" y="242"/>
                  </a:cubicBezTo>
                  <a:lnTo>
                    <a:pt x="230" y="272"/>
                  </a:lnTo>
                  <a:lnTo>
                    <a:pt x="184" y="292"/>
                  </a:lnTo>
                  <a:lnTo>
                    <a:pt x="166" y="268"/>
                  </a:lnTo>
                  <a:moveTo>
                    <a:pt x="167" y="196"/>
                  </a:moveTo>
                  <a:cubicBezTo>
                    <a:pt x="194" y="184"/>
                    <a:pt x="206" y="153"/>
                    <a:pt x="194" y="126"/>
                  </a:cubicBezTo>
                  <a:cubicBezTo>
                    <a:pt x="182" y="99"/>
                    <a:pt x="150" y="87"/>
                    <a:pt x="123" y="99"/>
                  </a:cubicBezTo>
                  <a:cubicBezTo>
                    <a:pt x="97" y="111"/>
                    <a:pt x="84" y="142"/>
                    <a:pt x="96" y="169"/>
                  </a:cubicBezTo>
                  <a:cubicBezTo>
                    <a:pt x="108" y="196"/>
                    <a:pt x="140" y="208"/>
                    <a:pt x="167" y="1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1" name="Google Shape;961;p23"/>
          <p:cNvSpPr txBox="1"/>
          <p:nvPr/>
        </p:nvSpPr>
        <p:spPr>
          <a:xfrm>
            <a:off x="3083725" y="2521750"/>
            <a:ext cx="4779900" cy="1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Capstone project - phase 1</a:t>
            </a:r>
            <a:endParaRPr sz="1800">
              <a:solidFill>
                <a:schemeClr val="dk1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Advisor: </a:t>
            </a:r>
            <a:r>
              <a:rPr lang="en" sz="1800">
                <a:solidFill>
                  <a:srgbClr val="1A1A1A"/>
                </a:solidFill>
                <a:latin typeface="David Libre"/>
                <a:ea typeface="David Libre"/>
                <a:cs typeface="David Libre"/>
                <a:sym typeface="David Libre"/>
              </a:rPr>
              <a:t>Dr. Zeev Frankel</a:t>
            </a:r>
            <a:endParaRPr sz="1800">
              <a:solidFill>
                <a:srgbClr val="1A1A1A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A1A"/>
                </a:solidFill>
                <a:latin typeface="David Libre"/>
                <a:ea typeface="David Libre"/>
                <a:cs typeface="David Libre"/>
                <a:sym typeface="David Libre"/>
              </a:rPr>
              <a:t>O</a:t>
            </a:r>
            <a:r>
              <a:rPr lang="en" sz="1800">
                <a:solidFill>
                  <a:srgbClr val="1A1A1A"/>
                </a:solidFill>
                <a:latin typeface="David Libre"/>
                <a:ea typeface="David Libre"/>
                <a:cs typeface="David Libre"/>
                <a:sym typeface="David Libre"/>
              </a:rPr>
              <a:t>bied</a:t>
            </a:r>
            <a:r>
              <a:rPr lang="en" sz="1800">
                <a:solidFill>
                  <a:srgbClr val="1A1A1A"/>
                </a:solidFill>
                <a:latin typeface="David Libre"/>
                <a:ea typeface="David Libre"/>
                <a:cs typeface="David Libre"/>
                <a:sym typeface="David Libre"/>
              </a:rPr>
              <a:t> Haddad - 206989295</a:t>
            </a:r>
            <a:endParaRPr sz="1800">
              <a:solidFill>
                <a:srgbClr val="1A1A1A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1A1A"/>
                </a:solidFill>
                <a:latin typeface="David Libre"/>
                <a:ea typeface="David Libre"/>
                <a:cs typeface="David Libre"/>
                <a:sym typeface="David Libre"/>
              </a:rPr>
              <a:t>Ebrahem Enbtawe - </a:t>
            </a: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208047357</a:t>
            </a:r>
            <a:endParaRPr sz="18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962" name="Google Shape;9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975" y="-1"/>
            <a:ext cx="4652025" cy="11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2"/>
          <p:cNvSpPr txBox="1"/>
          <p:nvPr>
            <p:ph type="title"/>
          </p:nvPr>
        </p:nvSpPr>
        <p:spPr>
          <a:xfrm>
            <a:off x="2656475" y="107325"/>
            <a:ext cx="2926500" cy="7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Algorithm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32"/>
          <p:cNvSpPr txBox="1"/>
          <p:nvPr/>
        </p:nvSpPr>
        <p:spPr>
          <a:xfrm>
            <a:off x="304250" y="1642525"/>
            <a:ext cx="54963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vid Libre"/>
              <a:buChar char="●"/>
            </a:pP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The algorithm selects the best available field for each reservation based on certain criteria, such as proximity, field </a:t>
            </a: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availability, field ratings. </a:t>
            </a: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 </a:t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42" name="Google Shape;1442;p32"/>
          <p:cNvSpPr txBox="1"/>
          <p:nvPr/>
        </p:nvSpPr>
        <p:spPr>
          <a:xfrm>
            <a:off x="2521250" y="808125"/>
            <a:ext cx="32793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000">
                <a:latin typeface="David Libre Medium"/>
                <a:ea typeface="David Libre Medium"/>
                <a:cs typeface="David Libre Medium"/>
                <a:sym typeface="David Libre Medium"/>
              </a:rPr>
              <a:t>Best available field selection</a:t>
            </a:r>
            <a:endParaRPr sz="2000">
              <a:solidFill>
                <a:schemeClr val="dk1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1443" name="Google Shape;1443;p32"/>
          <p:cNvSpPr txBox="1"/>
          <p:nvPr/>
        </p:nvSpPr>
        <p:spPr>
          <a:xfrm>
            <a:off x="304250" y="2752825"/>
            <a:ext cx="62235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 Libre"/>
              <a:buChar char="●"/>
            </a:pPr>
            <a:r>
              <a:rPr b="1" lang="en" sz="18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Formulas:</a:t>
            </a:r>
            <a:endParaRPr b="1"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proximity_score=1/distance(customer.location,field.location)</a:t>
            </a:r>
            <a:endParaRPr sz="16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ratings_score=1/(1+exp(−average_rating(field.user_ratings)))​</a:t>
            </a:r>
            <a:endParaRPr sz="16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1444" name="Google Shape;14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850" y="376688"/>
            <a:ext cx="2163825" cy="4390124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33"/>
          <p:cNvSpPr txBox="1"/>
          <p:nvPr>
            <p:ph type="title"/>
          </p:nvPr>
        </p:nvSpPr>
        <p:spPr>
          <a:xfrm>
            <a:off x="2528975" y="227250"/>
            <a:ext cx="31992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Algorithm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51" name="Google Shape;1451;p33"/>
          <p:cNvSpPr txBox="1"/>
          <p:nvPr/>
        </p:nvSpPr>
        <p:spPr>
          <a:xfrm>
            <a:off x="0" y="1522000"/>
            <a:ext cx="60666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vid Libre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David Libre"/>
                <a:ea typeface="David Libre"/>
                <a:cs typeface="David Libre"/>
                <a:sym typeface="David Libre"/>
              </a:rPr>
              <a:t>Our filtering system streamlines the search for specific fields, ensuring users find what they need efficiently.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 Libre"/>
              <a:buChar char="●"/>
            </a:pPr>
            <a:r>
              <a:rPr b="1" lang="en" sz="17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Cosine Similarity Formula</a:t>
            </a:r>
            <a:endParaRPr b="1" sz="17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52" name="Google Shape;1452;p33"/>
          <p:cNvSpPr txBox="1"/>
          <p:nvPr/>
        </p:nvSpPr>
        <p:spPr>
          <a:xfrm>
            <a:off x="3152825" y="844400"/>
            <a:ext cx="1951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2000">
                <a:latin typeface="David Libre Medium"/>
                <a:ea typeface="David Libre Medium"/>
                <a:cs typeface="David Libre Medium"/>
                <a:sym typeface="David Libre Medium"/>
              </a:rPr>
              <a:t>Filtration</a:t>
            </a:r>
            <a:endParaRPr sz="1800">
              <a:solidFill>
                <a:schemeClr val="dk1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53" name="Google Shape;14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850" y="441950"/>
            <a:ext cx="2119150" cy="445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Google Shape;145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5" name="Google Shape;1455;p33"/>
          <p:cNvSpPr txBox="1"/>
          <p:nvPr/>
        </p:nvSpPr>
        <p:spPr>
          <a:xfrm>
            <a:off x="1019975" y="3194500"/>
            <a:ext cx="4586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 Represent user’s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preferences (1. filtering result,  2. predefined user preference)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as vectors.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6" name="Google Shape;1456;p33"/>
          <p:cNvSpPr txBox="1"/>
          <p:nvPr/>
        </p:nvSpPr>
        <p:spPr>
          <a:xfrm>
            <a:off x="982525" y="3739175"/>
            <a:ext cx="4841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 The fields will be sorted according to which of the field vectors are more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similar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predefined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user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preference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vector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33"/>
          <p:cNvSpPr txBox="1"/>
          <p:nvPr/>
        </p:nvSpPr>
        <p:spPr>
          <a:xfrm>
            <a:off x="1169425" y="4052250"/>
            <a:ext cx="22416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8" name="Google Shape;1458;p33"/>
          <p:cNvSpPr txBox="1"/>
          <p:nvPr/>
        </p:nvSpPr>
        <p:spPr>
          <a:xfrm>
            <a:off x="982525" y="4339725"/>
            <a:ext cx="24534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Display sorted filtered fields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9" name="Google Shape;14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925" y="2531550"/>
            <a:ext cx="2597300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34"/>
          <p:cNvSpPr txBox="1"/>
          <p:nvPr>
            <p:ph type="title"/>
          </p:nvPr>
        </p:nvSpPr>
        <p:spPr>
          <a:xfrm>
            <a:off x="2549150" y="152575"/>
            <a:ext cx="42948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Side of Manager:</a:t>
            </a:r>
            <a:endParaRPr sz="25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65" name="Google Shape;14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50" y="848275"/>
            <a:ext cx="1734907" cy="375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34"/>
          <p:cNvSpPr txBox="1"/>
          <p:nvPr>
            <p:ph idx="1" type="subTitle"/>
          </p:nvPr>
        </p:nvSpPr>
        <p:spPr>
          <a:xfrm>
            <a:off x="811975" y="19528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avid Libre"/>
              <a:buChar char="●"/>
            </a:pPr>
            <a:r>
              <a:rPr lang="en" sz="1700">
                <a:solidFill>
                  <a:srgbClr val="0D0D0D"/>
                </a:solidFill>
                <a:highlight>
                  <a:schemeClr val="lt1"/>
                </a:highlight>
              </a:rPr>
              <a:t>Edit field parameters.</a:t>
            </a:r>
            <a:endParaRPr sz="1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chemeClr val="lt1"/>
              </a:highlight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</a:rPr>
              <a:t>Manage reservations.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Roboto"/>
              <a:buChar char="●"/>
            </a:pPr>
            <a:r>
              <a:rPr lang="en" sz="1700">
                <a:solidFill>
                  <a:srgbClr val="0D0D0D"/>
                </a:solidFill>
                <a:highlight>
                  <a:srgbClr val="FFFFFF"/>
                </a:highlight>
              </a:rPr>
              <a:t>View statistics.</a:t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David Libre"/>
              <a:buChar char="●"/>
            </a:pPr>
            <a:r>
              <a:rPr lang="en" sz="1700">
                <a:solidFill>
                  <a:srgbClr val="0D0D0D"/>
                </a:solidFill>
                <a:highlight>
                  <a:schemeClr val="lt1"/>
                </a:highlight>
              </a:rPr>
              <a:t>Optimization.</a:t>
            </a:r>
            <a:endParaRPr/>
          </a:p>
        </p:txBody>
      </p:sp>
      <p:sp>
        <p:nvSpPr>
          <p:cNvPr id="1467" name="Google Shape;146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5"/>
          <p:cNvSpPr txBox="1"/>
          <p:nvPr/>
        </p:nvSpPr>
        <p:spPr>
          <a:xfrm>
            <a:off x="3285450" y="90450"/>
            <a:ext cx="25731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Use Case </a:t>
            </a:r>
            <a:endParaRPr sz="48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73" name="Google Shape;14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613" y="887650"/>
            <a:ext cx="8220763" cy="400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5" name="Google Shape;1475;p35"/>
          <p:cNvSpPr/>
          <p:nvPr/>
        </p:nvSpPr>
        <p:spPr>
          <a:xfrm>
            <a:off x="7677025" y="2504325"/>
            <a:ext cx="388200" cy="24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36"/>
          <p:cNvSpPr txBox="1"/>
          <p:nvPr/>
        </p:nvSpPr>
        <p:spPr>
          <a:xfrm>
            <a:off x="2452050" y="0"/>
            <a:ext cx="4239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Class Diagram</a:t>
            </a:r>
            <a:endParaRPr sz="48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1481" name="Google Shape;148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2" name="Google Shape;14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588" y="922200"/>
            <a:ext cx="7124831" cy="409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37"/>
          <p:cNvSpPr txBox="1"/>
          <p:nvPr/>
        </p:nvSpPr>
        <p:spPr>
          <a:xfrm>
            <a:off x="1949700" y="100"/>
            <a:ext cx="52446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Activity Diagram</a:t>
            </a:r>
            <a:endParaRPr sz="48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88" name="Google Shape;14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00" y="849100"/>
            <a:ext cx="6488400" cy="4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38"/>
          <p:cNvSpPr/>
          <p:nvPr/>
        </p:nvSpPr>
        <p:spPr>
          <a:xfrm>
            <a:off x="2731075" y="4450700"/>
            <a:ext cx="3911100" cy="53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5" name="Google Shape;1495;p38"/>
          <p:cNvSpPr txBox="1"/>
          <p:nvPr/>
        </p:nvSpPr>
        <p:spPr>
          <a:xfrm>
            <a:off x="160150" y="523650"/>
            <a:ext cx="5066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Unit Tests</a:t>
            </a:r>
            <a:endParaRPr sz="48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96" name="Google Shape;14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98" y="1877325"/>
            <a:ext cx="2603551" cy="32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38"/>
          <p:cNvSpPr/>
          <p:nvPr/>
        </p:nvSpPr>
        <p:spPr>
          <a:xfrm>
            <a:off x="-66325" y="4504500"/>
            <a:ext cx="3740400" cy="63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9" name="Google Shape;14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150" y="346562"/>
            <a:ext cx="5746475" cy="445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39"/>
          <p:cNvSpPr/>
          <p:nvPr/>
        </p:nvSpPr>
        <p:spPr>
          <a:xfrm>
            <a:off x="2731075" y="4450700"/>
            <a:ext cx="3911100" cy="53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05;p39"/>
          <p:cNvSpPr txBox="1"/>
          <p:nvPr/>
        </p:nvSpPr>
        <p:spPr>
          <a:xfrm>
            <a:off x="160150" y="523650"/>
            <a:ext cx="5066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D0D0D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Unit Tests</a:t>
            </a:r>
            <a:endParaRPr sz="4800">
              <a:solidFill>
                <a:srgbClr val="0D0D0D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506" name="Google Shape;1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98" y="1877325"/>
            <a:ext cx="2603551" cy="32661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39"/>
          <p:cNvSpPr/>
          <p:nvPr/>
        </p:nvSpPr>
        <p:spPr>
          <a:xfrm>
            <a:off x="-66325" y="4504500"/>
            <a:ext cx="3740400" cy="63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8" name="Google Shape;150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9" name="Google Shape;15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975" y="458650"/>
            <a:ext cx="5617107" cy="4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0"/>
          <p:cNvSpPr txBox="1"/>
          <p:nvPr/>
        </p:nvSpPr>
        <p:spPr>
          <a:xfrm>
            <a:off x="2375900" y="0"/>
            <a:ext cx="3328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Reserve Field Flow - Customer</a:t>
            </a:r>
            <a:endParaRPr sz="1600" u="sng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515" name="Google Shape;1515;p40"/>
          <p:cNvSpPr txBox="1"/>
          <p:nvPr/>
        </p:nvSpPr>
        <p:spPr>
          <a:xfrm>
            <a:off x="-104037" y="572338"/>
            <a:ext cx="2716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avid Libre"/>
              <a:buChar char="●"/>
            </a:pPr>
            <a:r>
              <a:rPr lang="en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Choosing the field according to specific </a:t>
            </a:r>
            <a:r>
              <a:rPr lang="en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requirements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cxnSp>
        <p:nvCxnSpPr>
          <p:cNvPr id="1516" name="Google Shape;1516;p40"/>
          <p:cNvCxnSpPr>
            <a:endCxn id="1517" idx="1"/>
          </p:cNvCxnSpPr>
          <p:nvPr/>
        </p:nvCxnSpPr>
        <p:spPr>
          <a:xfrm>
            <a:off x="2286142" y="3186374"/>
            <a:ext cx="120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8" name="Google Shape;1518;p40"/>
          <p:cNvSpPr txBox="1"/>
          <p:nvPr/>
        </p:nvSpPr>
        <p:spPr>
          <a:xfrm>
            <a:off x="3413100" y="642250"/>
            <a:ext cx="16530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9" name="Google Shape;1519;p40"/>
          <p:cNvSpPr txBox="1"/>
          <p:nvPr/>
        </p:nvSpPr>
        <p:spPr>
          <a:xfrm>
            <a:off x="3189313" y="556738"/>
            <a:ext cx="2418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Selecting Available time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0" name="Google Shape;15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698" y="1185850"/>
            <a:ext cx="1860625" cy="4001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1" name="Google Shape;1521;p40"/>
          <p:cNvCxnSpPr>
            <a:stCxn id="1517" idx="3"/>
            <a:endCxn id="1520" idx="1"/>
          </p:cNvCxnSpPr>
          <p:nvPr/>
        </p:nvCxnSpPr>
        <p:spPr>
          <a:xfrm>
            <a:off x="5309448" y="3186374"/>
            <a:ext cx="1538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40"/>
          <p:cNvSpPr txBox="1"/>
          <p:nvPr/>
        </p:nvSpPr>
        <p:spPr>
          <a:xfrm>
            <a:off x="6847700" y="572350"/>
            <a:ext cx="21267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Confirm Booking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3" name="Google Shape;15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88" y="1213325"/>
            <a:ext cx="1861779" cy="398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642" y="1226900"/>
            <a:ext cx="1821806" cy="391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41"/>
          <p:cNvSpPr txBox="1"/>
          <p:nvPr/>
        </p:nvSpPr>
        <p:spPr>
          <a:xfrm>
            <a:off x="2676425" y="0"/>
            <a:ext cx="33288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Manager Side</a:t>
            </a:r>
            <a:endParaRPr sz="1600" u="sng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529" name="Google Shape;1529;p41"/>
          <p:cNvSpPr txBox="1"/>
          <p:nvPr/>
        </p:nvSpPr>
        <p:spPr>
          <a:xfrm>
            <a:off x="0" y="604525"/>
            <a:ext cx="2271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avid Libre"/>
              <a:buChar char="●"/>
            </a:pPr>
            <a:r>
              <a:rPr lang="en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Manager can accept/deny reservation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1530" name="Google Shape;15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5" y="1220775"/>
            <a:ext cx="1783100" cy="38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8551" y="1220775"/>
            <a:ext cx="1783100" cy="3815845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41"/>
          <p:cNvSpPr txBox="1"/>
          <p:nvPr/>
        </p:nvSpPr>
        <p:spPr>
          <a:xfrm>
            <a:off x="3134475" y="639175"/>
            <a:ext cx="2271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avid Libre"/>
              <a:buChar char="●"/>
            </a:pPr>
            <a:r>
              <a:rPr lang="en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Manager can edit/Delete their fields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pic>
        <p:nvPicPr>
          <p:cNvPr id="1533" name="Google Shape;153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275" y="1230550"/>
            <a:ext cx="1783100" cy="384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41"/>
          <p:cNvSpPr txBox="1"/>
          <p:nvPr/>
        </p:nvSpPr>
        <p:spPr>
          <a:xfrm>
            <a:off x="6386025" y="639175"/>
            <a:ext cx="22716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avid Libre"/>
              <a:buChar char="●"/>
            </a:pPr>
            <a:r>
              <a:rPr lang="en" sz="12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Manager can view their field statistics</a:t>
            </a:r>
            <a:endParaRPr sz="12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4"/>
          <p:cNvSpPr txBox="1"/>
          <p:nvPr>
            <p:ph type="title"/>
          </p:nvPr>
        </p:nvSpPr>
        <p:spPr>
          <a:xfrm>
            <a:off x="720000" y="391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Table of contents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969" name="Google Shape;969;p24"/>
          <p:cNvSpPr txBox="1"/>
          <p:nvPr>
            <p:ph idx="2" type="title"/>
          </p:nvPr>
        </p:nvSpPr>
        <p:spPr>
          <a:xfrm>
            <a:off x="1557275" y="1518560"/>
            <a:ext cx="6309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70" name="Google Shape;970;p24"/>
          <p:cNvSpPr txBox="1"/>
          <p:nvPr>
            <p:ph idx="3" type="title"/>
          </p:nvPr>
        </p:nvSpPr>
        <p:spPr>
          <a:xfrm>
            <a:off x="2867425" y="3176930"/>
            <a:ext cx="6309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71" name="Google Shape;971;p24"/>
          <p:cNvSpPr txBox="1"/>
          <p:nvPr>
            <p:ph idx="4" type="title"/>
          </p:nvPr>
        </p:nvSpPr>
        <p:spPr>
          <a:xfrm>
            <a:off x="4256550" y="1518560"/>
            <a:ext cx="6309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72" name="Google Shape;972;p24"/>
          <p:cNvSpPr txBox="1"/>
          <p:nvPr>
            <p:ph idx="5" type="title"/>
          </p:nvPr>
        </p:nvSpPr>
        <p:spPr>
          <a:xfrm>
            <a:off x="5724750" y="3176930"/>
            <a:ext cx="6309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73" name="Google Shape;973;p24"/>
          <p:cNvSpPr txBox="1"/>
          <p:nvPr>
            <p:ph idx="6" type="title"/>
          </p:nvPr>
        </p:nvSpPr>
        <p:spPr>
          <a:xfrm>
            <a:off x="6955825" y="1518560"/>
            <a:ext cx="6309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74" name="Google Shape;974;p24"/>
          <p:cNvSpPr txBox="1"/>
          <p:nvPr>
            <p:ph idx="1" type="subTitle"/>
          </p:nvPr>
        </p:nvSpPr>
        <p:spPr>
          <a:xfrm>
            <a:off x="719975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vid Libre Medium"/>
                <a:ea typeface="David Libre Medium"/>
                <a:cs typeface="David Libre Medium"/>
                <a:sym typeface="David Libre Medium"/>
              </a:rPr>
              <a:t>Introduction</a:t>
            </a:r>
            <a:endParaRPr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975" name="Google Shape;975;p24"/>
          <p:cNvSpPr txBox="1"/>
          <p:nvPr>
            <p:ph idx="8" type="subTitle"/>
          </p:nvPr>
        </p:nvSpPr>
        <p:spPr>
          <a:xfrm>
            <a:off x="3419250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vid Libre Medium"/>
                <a:ea typeface="David Libre Medium"/>
                <a:cs typeface="David Libre Medium"/>
                <a:sym typeface="David Libre Medium"/>
              </a:rPr>
              <a:t>The problem</a:t>
            </a:r>
            <a:endParaRPr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976" name="Google Shape;976;p24"/>
          <p:cNvSpPr txBox="1"/>
          <p:nvPr>
            <p:ph idx="9" type="subTitle"/>
          </p:nvPr>
        </p:nvSpPr>
        <p:spPr>
          <a:xfrm>
            <a:off x="6118525" y="221727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vid Libre Medium"/>
                <a:ea typeface="David Libre Medium"/>
                <a:cs typeface="David Libre Medium"/>
                <a:sym typeface="David Libre Medium"/>
              </a:rPr>
              <a:t>The solution</a:t>
            </a:r>
            <a:endParaRPr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977" name="Google Shape;977;p24"/>
          <p:cNvSpPr txBox="1"/>
          <p:nvPr>
            <p:ph idx="13" type="subTitle"/>
          </p:nvPr>
        </p:nvSpPr>
        <p:spPr>
          <a:xfrm>
            <a:off x="2030125" y="389232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vid Libre Medium"/>
                <a:ea typeface="David Libre Medium"/>
                <a:cs typeface="David Libre Medium"/>
                <a:sym typeface="David Libre Medium"/>
              </a:rPr>
              <a:t>Project Architecture</a:t>
            </a:r>
            <a:endParaRPr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978" name="Google Shape;978;p24"/>
          <p:cNvSpPr txBox="1"/>
          <p:nvPr>
            <p:ph idx="14" type="subTitle"/>
          </p:nvPr>
        </p:nvSpPr>
        <p:spPr>
          <a:xfrm>
            <a:off x="4887450" y="3892325"/>
            <a:ext cx="23055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avid Libre Medium"/>
                <a:ea typeface="David Libre Medium"/>
                <a:cs typeface="David Libre Medium"/>
                <a:sym typeface="David Libre Medium"/>
              </a:rPr>
              <a:t>Tests</a:t>
            </a:r>
            <a:endParaRPr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979" name="Google Shape;9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9" name="Google Shape;15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25"/>
          <p:cNvSpPr txBox="1"/>
          <p:nvPr>
            <p:ph type="title"/>
          </p:nvPr>
        </p:nvSpPr>
        <p:spPr>
          <a:xfrm>
            <a:off x="3989375" y="2571975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avid Libre"/>
                <a:ea typeface="David Libre"/>
                <a:cs typeface="David Libre"/>
                <a:sym typeface="David Libre"/>
              </a:rPr>
              <a:t>Introduction</a:t>
            </a:r>
            <a:endParaRPr b="1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985" name="Google Shape;985;p25"/>
          <p:cNvSpPr txBox="1"/>
          <p:nvPr>
            <p:ph idx="2" type="title"/>
          </p:nvPr>
        </p:nvSpPr>
        <p:spPr>
          <a:xfrm>
            <a:off x="5642675" y="1454775"/>
            <a:ext cx="10770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86" name="Google Shape;986;p25"/>
          <p:cNvGrpSpPr/>
          <p:nvPr/>
        </p:nvGrpSpPr>
        <p:grpSpPr>
          <a:xfrm>
            <a:off x="418555" y="2815949"/>
            <a:ext cx="3225743" cy="2405363"/>
            <a:chOff x="418555" y="2815949"/>
            <a:chExt cx="3225743" cy="2405363"/>
          </a:xfrm>
        </p:grpSpPr>
        <p:grpSp>
          <p:nvGrpSpPr>
            <p:cNvPr id="987" name="Google Shape;987;p25"/>
            <p:cNvGrpSpPr/>
            <p:nvPr/>
          </p:nvGrpSpPr>
          <p:grpSpPr>
            <a:xfrm>
              <a:off x="418555" y="2815949"/>
              <a:ext cx="2661006" cy="2405363"/>
              <a:chOff x="418555" y="2815949"/>
              <a:chExt cx="2661006" cy="2405363"/>
            </a:xfrm>
          </p:grpSpPr>
          <p:sp>
            <p:nvSpPr>
              <p:cNvPr id="988" name="Google Shape;988;p25"/>
              <p:cNvSpPr/>
              <p:nvPr/>
            </p:nvSpPr>
            <p:spPr>
              <a:xfrm>
                <a:off x="1417886" y="4361425"/>
                <a:ext cx="1661675" cy="859888"/>
              </a:xfrm>
              <a:custGeom>
                <a:rect b="b" l="l" r="r" t="t"/>
                <a:pathLst>
                  <a:path extrusionOk="0" h="518" w="1001">
                    <a:moveTo>
                      <a:pt x="281" y="434"/>
                    </a:moveTo>
                    <a:cubicBezTo>
                      <a:pt x="302" y="359"/>
                      <a:pt x="377" y="94"/>
                      <a:pt x="398" y="19"/>
                    </a:cubicBezTo>
                    <a:cubicBezTo>
                      <a:pt x="401" y="8"/>
                      <a:pt x="412" y="0"/>
                      <a:pt x="424" y="0"/>
                    </a:cubicBezTo>
                    <a:lnTo>
                      <a:pt x="975" y="0"/>
                    </a:lnTo>
                    <a:cubicBezTo>
                      <a:pt x="993" y="0"/>
                      <a:pt x="1005" y="17"/>
                      <a:pt x="1001" y="34"/>
                    </a:cubicBezTo>
                    <a:lnTo>
                      <a:pt x="868" y="499"/>
                    </a:lnTo>
                    <a:cubicBezTo>
                      <a:pt x="865" y="510"/>
                      <a:pt x="854" y="518"/>
                      <a:pt x="842" y="518"/>
                    </a:cubicBezTo>
                    <a:lnTo>
                      <a:pt x="27" y="518"/>
                    </a:lnTo>
                    <a:cubicBezTo>
                      <a:pt x="-5" y="518"/>
                      <a:pt x="-11" y="472"/>
                      <a:pt x="21" y="465"/>
                    </a:cubicBezTo>
                    <a:cubicBezTo>
                      <a:pt x="21" y="465"/>
                      <a:pt x="22" y="465"/>
                      <a:pt x="23" y="465"/>
                    </a:cubicBezTo>
                    <a:cubicBezTo>
                      <a:pt x="72" y="455"/>
                      <a:pt x="204" y="454"/>
                      <a:pt x="255" y="454"/>
                    </a:cubicBezTo>
                    <a:cubicBezTo>
                      <a:pt x="267" y="454"/>
                      <a:pt x="278" y="446"/>
                      <a:pt x="281" y="43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25"/>
              <p:cNvSpPr/>
              <p:nvPr/>
            </p:nvSpPr>
            <p:spPr>
              <a:xfrm>
                <a:off x="1924191" y="4419525"/>
                <a:ext cx="1082330" cy="697206"/>
              </a:xfrm>
              <a:custGeom>
                <a:rect b="b" l="l" r="r" t="t"/>
                <a:pathLst>
                  <a:path extrusionOk="0" h="420" w="652">
                    <a:moveTo>
                      <a:pt x="652" y="0"/>
                    </a:moveTo>
                    <a:lnTo>
                      <a:pt x="530" y="417"/>
                    </a:lnTo>
                    <a:lnTo>
                      <a:pt x="0" y="420"/>
                    </a:lnTo>
                    <a:lnTo>
                      <a:pt x="118" y="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25"/>
              <p:cNvSpPr/>
              <p:nvPr/>
            </p:nvSpPr>
            <p:spPr>
              <a:xfrm>
                <a:off x="2631359" y="4665208"/>
                <a:ext cx="217462" cy="4980"/>
              </a:xfrm>
              <a:custGeom>
                <a:rect b="b" l="l" r="r" t="t"/>
                <a:pathLst>
                  <a:path extrusionOk="0" h="3" w="131">
                    <a:moveTo>
                      <a:pt x="0" y="1"/>
                    </a:moveTo>
                    <a:cubicBezTo>
                      <a:pt x="0" y="2"/>
                      <a:pt x="28" y="3"/>
                      <a:pt x="65" y="3"/>
                    </a:cubicBezTo>
                    <a:cubicBezTo>
                      <a:pt x="101" y="3"/>
                      <a:pt x="131" y="2"/>
                      <a:pt x="131" y="1"/>
                    </a:cubicBezTo>
                    <a:cubicBezTo>
                      <a:pt x="131" y="0"/>
                      <a:pt x="101" y="0"/>
                      <a:pt x="65" y="0"/>
                    </a:cubicBezTo>
                    <a:cubicBezTo>
                      <a:pt x="28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25"/>
              <p:cNvSpPr/>
              <p:nvPr/>
            </p:nvSpPr>
            <p:spPr>
              <a:xfrm>
                <a:off x="2677839" y="4764809"/>
                <a:ext cx="142761" cy="4980"/>
              </a:xfrm>
              <a:custGeom>
                <a:rect b="b" l="l" r="r" t="t"/>
                <a:pathLst>
                  <a:path extrusionOk="0" h="3" w="86">
                    <a:moveTo>
                      <a:pt x="0" y="2"/>
                    </a:moveTo>
                    <a:cubicBezTo>
                      <a:pt x="0" y="2"/>
                      <a:pt x="19" y="3"/>
                      <a:pt x="43" y="3"/>
                    </a:cubicBezTo>
                    <a:cubicBezTo>
                      <a:pt x="67" y="3"/>
                      <a:pt x="86" y="2"/>
                      <a:pt x="86" y="2"/>
                    </a:cubicBezTo>
                    <a:cubicBezTo>
                      <a:pt x="86" y="1"/>
                      <a:pt x="67" y="0"/>
                      <a:pt x="43" y="0"/>
                    </a:cubicBezTo>
                    <a:cubicBezTo>
                      <a:pt x="19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25"/>
              <p:cNvSpPr/>
              <p:nvPr/>
            </p:nvSpPr>
            <p:spPr>
              <a:xfrm>
                <a:off x="2382356" y="4764809"/>
                <a:ext cx="258962" cy="4980"/>
              </a:xfrm>
              <a:custGeom>
                <a:rect b="b" l="l" r="r" t="t"/>
                <a:pathLst>
                  <a:path extrusionOk="0" h="3" w="156">
                    <a:moveTo>
                      <a:pt x="0" y="2"/>
                    </a:moveTo>
                    <a:cubicBezTo>
                      <a:pt x="0" y="2"/>
                      <a:pt x="35" y="3"/>
                      <a:pt x="78" y="3"/>
                    </a:cubicBezTo>
                    <a:cubicBezTo>
                      <a:pt x="121" y="3"/>
                      <a:pt x="156" y="2"/>
                      <a:pt x="156" y="2"/>
                    </a:cubicBezTo>
                    <a:cubicBezTo>
                      <a:pt x="156" y="1"/>
                      <a:pt x="121" y="0"/>
                      <a:pt x="78" y="0"/>
                    </a:cubicBezTo>
                    <a:cubicBezTo>
                      <a:pt x="35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25"/>
              <p:cNvSpPr/>
              <p:nvPr/>
            </p:nvSpPr>
            <p:spPr>
              <a:xfrm>
                <a:off x="2847161" y="4549007"/>
                <a:ext cx="38180" cy="49800"/>
              </a:xfrm>
              <a:custGeom>
                <a:rect b="b" l="l" r="r" t="t"/>
                <a:pathLst>
                  <a:path extrusionOk="0" h="30" w="23">
                    <a:moveTo>
                      <a:pt x="0" y="30"/>
                    </a:moveTo>
                    <a:cubicBezTo>
                      <a:pt x="0" y="31"/>
                      <a:pt x="10" y="26"/>
                      <a:pt x="22" y="19"/>
                    </a:cubicBezTo>
                    <a:lnTo>
                      <a:pt x="23" y="18"/>
                    </a:lnTo>
                    <a:lnTo>
                      <a:pt x="22" y="17"/>
                    </a:lnTo>
                    <a:lnTo>
                      <a:pt x="21" y="16"/>
                    </a:lnTo>
                    <a:cubicBezTo>
                      <a:pt x="11" y="7"/>
                      <a:pt x="2" y="0"/>
                      <a:pt x="1" y="0"/>
                    </a:cubicBezTo>
                    <a:cubicBezTo>
                      <a:pt x="1" y="1"/>
                      <a:pt x="9" y="9"/>
                      <a:pt x="20" y="18"/>
                    </a:cubicBezTo>
                    <a:lnTo>
                      <a:pt x="20" y="19"/>
                    </a:lnTo>
                    <a:lnTo>
                      <a:pt x="20" y="17"/>
                    </a:lnTo>
                    <a:cubicBezTo>
                      <a:pt x="9" y="23"/>
                      <a:pt x="-1" y="30"/>
                      <a:pt x="0" y="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25"/>
              <p:cNvSpPr/>
              <p:nvPr/>
            </p:nvSpPr>
            <p:spPr>
              <a:xfrm>
                <a:off x="2754200" y="4549007"/>
                <a:ext cx="39840" cy="53120"/>
              </a:xfrm>
              <a:custGeom>
                <a:rect b="b" l="l" r="r" t="t"/>
                <a:pathLst>
                  <a:path extrusionOk="0" h="32" w="24">
                    <a:moveTo>
                      <a:pt x="24" y="0"/>
                    </a:moveTo>
                    <a:cubicBezTo>
                      <a:pt x="24" y="0"/>
                      <a:pt x="14" y="5"/>
                      <a:pt x="2" y="12"/>
                    </a:cubicBezTo>
                    <a:lnTo>
                      <a:pt x="0" y="13"/>
                    </a:lnTo>
                    <a:lnTo>
                      <a:pt x="1" y="14"/>
                    </a:lnTo>
                    <a:lnTo>
                      <a:pt x="2" y="14"/>
                    </a:lnTo>
                    <a:cubicBezTo>
                      <a:pt x="11" y="25"/>
                      <a:pt x="19" y="33"/>
                      <a:pt x="20" y="32"/>
                    </a:cubicBezTo>
                    <a:cubicBezTo>
                      <a:pt x="20" y="32"/>
                      <a:pt x="13" y="23"/>
                      <a:pt x="4" y="13"/>
                    </a:cubicBezTo>
                    <a:lnTo>
                      <a:pt x="3" y="12"/>
                    </a:lnTo>
                    <a:lnTo>
                      <a:pt x="3" y="14"/>
                    </a:lnTo>
                    <a:cubicBezTo>
                      <a:pt x="15" y="7"/>
                      <a:pt x="24" y="1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25"/>
              <p:cNvSpPr/>
              <p:nvPr/>
            </p:nvSpPr>
            <p:spPr>
              <a:xfrm>
                <a:off x="2802341" y="4535727"/>
                <a:ext cx="31540" cy="87981"/>
              </a:xfrm>
              <a:custGeom>
                <a:rect b="b" l="l" r="r" t="t"/>
                <a:pathLst>
                  <a:path extrusionOk="0" h="53" w="19">
                    <a:moveTo>
                      <a:pt x="0" y="0"/>
                    </a:moveTo>
                    <a:cubicBezTo>
                      <a:pt x="0" y="0"/>
                      <a:pt x="2" y="12"/>
                      <a:pt x="8" y="27"/>
                    </a:cubicBezTo>
                    <a:cubicBezTo>
                      <a:pt x="13" y="42"/>
                      <a:pt x="18" y="54"/>
                      <a:pt x="19" y="53"/>
                    </a:cubicBezTo>
                    <a:cubicBezTo>
                      <a:pt x="19" y="52"/>
                      <a:pt x="16" y="41"/>
                      <a:pt x="11" y="26"/>
                    </a:cubicBezTo>
                    <a:cubicBezTo>
                      <a:pt x="6" y="1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25"/>
              <p:cNvSpPr/>
              <p:nvPr/>
            </p:nvSpPr>
            <p:spPr>
              <a:xfrm>
                <a:off x="2120073" y="4655248"/>
                <a:ext cx="448204" cy="4980"/>
              </a:xfrm>
              <a:custGeom>
                <a:rect b="b" l="l" r="r" t="t"/>
                <a:pathLst>
                  <a:path extrusionOk="0" h="3" w="270">
                    <a:moveTo>
                      <a:pt x="0" y="2"/>
                    </a:moveTo>
                    <a:cubicBezTo>
                      <a:pt x="0" y="2"/>
                      <a:pt x="61" y="3"/>
                      <a:pt x="135" y="3"/>
                    </a:cubicBezTo>
                    <a:cubicBezTo>
                      <a:pt x="210" y="3"/>
                      <a:pt x="270" y="2"/>
                      <a:pt x="270" y="2"/>
                    </a:cubicBezTo>
                    <a:cubicBezTo>
                      <a:pt x="270" y="1"/>
                      <a:pt x="210" y="0"/>
                      <a:pt x="135" y="0"/>
                    </a:cubicBezTo>
                    <a:cubicBezTo>
                      <a:pt x="6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25"/>
              <p:cNvSpPr/>
              <p:nvPr/>
            </p:nvSpPr>
            <p:spPr>
              <a:xfrm>
                <a:off x="2143314" y="4710028"/>
                <a:ext cx="698866" cy="4980"/>
              </a:xfrm>
              <a:custGeom>
                <a:rect b="b" l="l" r="r" t="t"/>
                <a:pathLst>
                  <a:path extrusionOk="0" h="3" w="421">
                    <a:moveTo>
                      <a:pt x="0" y="2"/>
                    </a:moveTo>
                    <a:cubicBezTo>
                      <a:pt x="0" y="3"/>
                      <a:pt x="94" y="3"/>
                      <a:pt x="210" y="3"/>
                    </a:cubicBezTo>
                    <a:cubicBezTo>
                      <a:pt x="326" y="3"/>
                      <a:pt x="421" y="3"/>
                      <a:pt x="421" y="2"/>
                    </a:cubicBezTo>
                    <a:cubicBezTo>
                      <a:pt x="421" y="1"/>
                      <a:pt x="326" y="0"/>
                      <a:pt x="210" y="0"/>
                    </a:cubicBezTo>
                    <a:cubicBezTo>
                      <a:pt x="94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25"/>
              <p:cNvSpPr/>
              <p:nvPr/>
            </p:nvSpPr>
            <p:spPr>
              <a:xfrm>
                <a:off x="2559978" y="4851130"/>
                <a:ext cx="219122" cy="4980"/>
              </a:xfrm>
              <a:custGeom>
                <a:rect b="b" l="l" r="r" t="t"/>
                <a:pathLst>
                  <a:path extrusionOk="0" h="3" w="132">
                    <a:moveTo>
                      <a:pt x="0" y="1"/>
                    </a:moveTo>
                    <a:cubicBezTo>
                      <a:pt x="0" y="2"/>
                      <a:pt x="29" y="3"/>
                      <a:pt x="66" y="3"/>
                    </a:cubicBezTo>
                    <a:cubicBezTo>
                      <a:pt x="102" y="3"/>
                      <a:pt x="132" y="2"/>
                      <a:pt x="132" y="1"/>
                    </a:cubicBezTo>
                    <a:cubicBezTo>
                      <a:pt x="132" y="1"/>
                      <a:pt x="102" y="0"/>
                      <a:pt x="66" y="0"/>
                    </a:cubicBezTo>
                    <a:cubicBezTo>
                      <a:pt x="29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25"/>
              <p:cNvSpPr/>
              <p:nvPr/>
            </p:nvSpPr>
            <p:spPr>
              <a:xfrm>
                <a:off x="2608118" y="4952391"/>
                <a:ext cx="142761" cy="3320"/>
              </a:xfrm>
              <a:custGeom>
                <a:rect b="b" l="l" r="r" t="t"/>
                <a:pathLst>
                  <a:path extrusionOk="0" h="2" w="86">
                    <a:moveTo>
                      <a:pt x="0" y="1"/>
                    </a:moveTo>
                    <a:cubicBezTo>
                      <a:pt x="0" y="2"/>
                      <a:pt x="19" y="2"/>
                      <a:pt x="43" y="2"/>
                    </a:cubicBezTo>
                    <a:cubicBezTo>
                      <a:pt x="67" y="2"/>
                      <a:pt x="86" y="2"/>
                      <a:pt x="86" y="1"/>
                    </a:cubicBezTo>
                    <a:cubicBezTo>
                      <a:pt x="86" y="0"/>
                      <a:pt x="67" y="0"/>
                      <a:pt x="43" y="0"/>
                    </a:cubicBezTo>
                    <a:cubicBezTo>
                      <a:pt x="19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25"/>
              <p:cNvSpPr/>
              <p:nvPr/>
            </p:nvSpPr>
            <p:spPr>
              <a:xfrm>
                <a:off x="2312635" y="4952391"/>
                <a:ext cx="258962" cy="3320"/>
              </a:xfrm>
              <a:custGeom>
                <a:rect b="b" l="l" r="r" t="t"/>
                <a:pathLst>
                  <a:path extrusionOk="0" h="2" w="156">
                    <a:moveTo>
                      <a:pt x="0" y="1"/>
                    </a:moveTo>
                    <a:cubicBezTo>
                      <a:pt x="0" y="2"/>
                      <a:pt x="35" y="2"/>
                      <a:pt x="78" y="2"/>
                    </a:cubicBezTo>
                    <a:cubicBezTo>
                      <a:pt x="121" y="2"/>
                      <a:pt x="156" y="2"/>
                      <a:pt x="156" y="1"/>
                    </a:cubicBezTo>
                    <a:cubicBezTo>
                      <a:pt x="156" y="0"/>
                      <a:pt x="121" y="0"/>
                      <a:pt x="78" y="0"/>
                    </a:cubicBezTo>
                    <a:cubicBezTo>
                      <a:pt x="35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25"/>
              <p:cNvSpPr/>
              <p:nvPr/>
            </p:nvSpPr>
            <p:spPr>
              <a:xfrm>
                <a:off x="2071933" y="4897610"/>
                <a:ext cx="700526" cy="3320"/>
              </a:xfrm>
              <a:custGeom>
                <a:rect b="b" l="l" r="r" t="t"/>
                <a:pathLst>
                  <a:path extrusionOk="0" h="2" w="422">
                    <a:moveTo>
                      <a:pt x="0" y="1"/>
                    </a:moveTo>
                    <a:cubicBezTo>
                      <a:pt x="0" y="2"/>
                      <a:pt x="95" y="2"/>
                      <a:pt x="211" y="2"/>
                    </a:cubicBezTo>
                    <a:cubicBezTo>
                      <a:pt x="327" y="2"/>
                      <a:pt x="422" y="2"/>
                      <a:pt x="422" y="1"/>
                    </a:cubicBezTo>
                    <a:cubicBezTo>
                      <a:pt x="422" y="0"/>
                      <a:pt x="327" y="0"/>
                      <a:pt x="211" y="0"/>
                    </a:cubicBezTo>
                    <a:cubicBezTo>
                      <a:pt x="95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25"/>
              <p:cNvSpPr/>
              <p:nvPr/>
            </p:nvSpPr>
            <p:spPr>
              <a:xfrm>
                <a:off x="2815621" y="4371385"/>
                <a:ext cx="242362" cy="849928"/>
              </a:xfrm>
              <a:custGeom>
                <a:rect b="b" l="l" r="r" t="t"/>
                <a:pathLst>
                  <a:path extrusionOk="0" h="512" w="146">
                    <a:moveTo>
                      <a:pt x="0" y="512"/>
                    </a:moveTo>
                    <a:cubicBezTo>
                      <a:pt x="1" y="512"/>
                      <a:pt x="34" y="398"/>
                      <a:pt x="75" y="257"/>
                    </a:cubicBezTo>
                    <a:cubicBezTo>
                      <a:pt x="115" y="115"/>
                      <a:pt x="147" y="0"/>
                      <a:pt x="146" y="0"/>
                    </a:cubicBezTo>
                    <a:cubicBezTo>
                      <a:pt x="145" y="0"/>
                      <a:pt x="112" y="114"/>
                      <a:pt x="72" y="256"/>
                    </a:cubicBezTo>
                    <a:cubicBezTo>
                      <a:pt x="32" y="397"/>
                      <a:pt x="0" y="512"/>
                      <a:pt x="0" y="5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25"/>
              <p:cNvSpPr/>
              <p:nvPr/>
            </p:nvSpPr>
            <p:spPr>
              <a:xfrm>
                <a:off x="2143314" y="4578887"/>
                <a:ext cx="436584" cy="385123"/>
              </a:xfrm>
              <a:custGeom>
                <a:rect b="b" l="l" r="r" t="t"/>
                <a:pathLst>
                  <a:path extrusionOk="0" h="232" w="263">
                    <a:moveTo>
                      <a:pt x="261" y="6"/>
                    </a:moveTo>
                    <a:cubicBezTo>
                      <a:pt x="261" y="6"/>
                      <a:pt x="216" y="-8"/>
                      <a:pt x="185" y="6"/>
                    </a:cubicBezTo>
                    <a:cubicBezTo>
                      <a:pt x="154" y="21"/>
                      <a:pt x="0" y="140"/>
                      <a:pt x="0" y="140"/>
                    </a:cubicBezTo>
                    <a:lnTo>
                      <a:pt x="25" y="232"/>
                    </a:lnTo>
                    <a:lnTo>
                      <a:pt x="61" y="203"/>
                    </a:lnTo>
                    <a:cubicBezTo>
                      <a:pt x="61" y="203"/>
                      <a:pt x="119" y="211"/>
                      <a:pt x="142" y="189"/>
                    </a:cubicBezTo>
                    <a:cubicBezTo>
                      <a:pt x="164" y="166"/>
                      <a:pt x="190" y="145"/>
                      <a:pt x="190" y="145"/>
                    </a:cubicBezTo>
                    <a:cubicBezTo>
                      <a:pt x="190" y="145"/>
                      <a:pt x="213" y="182"/>
                      <a:pt x="226" y="180"/>
                    </a:cubicBezTo>
                    <a:cubicBezTo>
                      <a:pt x="235" y="178"/>
                      <a:pt x="240" y="149"/>
                      <a:pt x="240" y="149"/>
                    </a:cubicBezTo>
                    <a:cubicBezTo>
                      <a:pt x="240" y="149"/>
                      <a:pt x="268" y="156"/>
                      <a:pt x="261" y="129"/>
                    </a:cubicBezTo>
                    <a:lnTo>
                      <a:pt x="245" y="75"/>
                    </a:lnTo>
                    <a:cubicBezTo>
                      <a:pt x="242" y="66"/>
                      <a:pt x="233" y="59"/>
                      <a:pt x="223" y="58"/>
                    </a:cubicBezTo>
                    <a:lnTo>
                      <a:pt x="175" y="53"/>
                    </a:lnTo>
                    <a:lnTo>
                      <a:pt x="201" y="32"/>
                    </a:lnTo>
                    <a:cubicBezTo>
                      <a:pt x="201" y="32"/>
                      <a:pt x="229" y="34"/>
                      <a:pt x="253" y="29"/>
                    </a:cubicBezTo>
                    <a:cubicBezTo>
                      <a:pt x="261" y="27"/>
                      <a:pt x="267" y="11"/>
                      <a:pt x="261" y="6"/>
                    </a:cubicBezTo>
                    <a:close/>
                  </a:path>
                </a:pathLst>
              </a:custGeom>
              <a:solidFill>
                <a:srgbClr val="9E6753"/>
              </a:solidFill>
              <a:ln>
                <a:noFill/>
              </a:ln>
            </p:spPr>
            <p:txBody>
              <a:bodyPr anchorCtr="1" anchor="ctr" bIns="38500" lIns="90000" spcFirstLastPara="1" rIns="90000" wrap="square" tIns="385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25"/>
              <p:cNvSpPr/>
              <p:nvPr/>
            </p:nvSpPr>
            <p:spPr>
              <a:xfrm>
                <a:off x="2408916" y="4733269"/>
                <a:ext cx="122841" cy="91301"/>
              </a:xfrm>
              <a:custGeom>
                <a:rect b="b" l="l" r="r" t="t"/>
                <a:pathLst>
                  <a:path extrusionOk="0" h="55" w="74">
                    <a:moveTo>
                      <a:pt x="0" y="12"/>
                    </a:moveTo>
                    <a:cubicBezTo>
                      <a:pt x="1" y="12"/>
                      <a:pt x="6" y="9"/>
                      <a:pt x="15" y="6"/>
                    </a:cubicBezTo>
                    <a:cubicBezTo>
                      <a:pt x="19" y="4"/>
                      <a:pt x="25" y="2"/>
                      <a:pt x="31" y="3"/>
                    </a:cubicBezTo>
                    <a:cubicBezTo>
                      <a:pt x="37" y="3"/>
                      <a:pt x="43" y="5"/>
                      <a:pt x="49" y="10"/>
                    </a:cubicBezTo>
                    <a:cubicBezTo>
                      <a:pt x="61" y="19"/>
                      <a:pt x="66" y="31"/>
                      <a:pt x="69" y="40"/>
                    </a:cubicBezTo>
                    <a:cubicBezTo>
                      <a:pt x="72" y="49"/>
                      <a:pt x="74" y="55"/>
                      <a:pt x="74" y="55"/>
                    </a:cubicBezTo>
                    <a:cubicBezTo>
                      <a:pt x="75" y="55"/>
                      <a:pt x="74" y="49"/>
                      <a:pt x="71" y="40"/>
                    </a:cubicBezTo>
                    <a:cubicBezTo>
                      <a:pt x="69" y="35"/>
                      <a:pt x="67" y="30"/>
                      <a:pt x="64" y="24"/>
                    </a:cubicBezTo>
                    <a:cubicBezTo>
                      <a:pt x="61" y="18"/>
                      <a:pt x="57" y="12"/>
                      <a:pt x="51" y="8"/>
                    </a:cubicBezTo>
                    <a:cubicBezTo>
                      <a:pt x="45" y="3"/>
                      <a:pt x="38" y="0"/>
                      <a:pt x="31" y="0"/>
                    </a:cubicBezTo>
                    <a:cubicBezTo>
                      <a:pt x="24" y="0"/>
                      <a:pt x="18" y="2"/>
                      <a:pt x="14" y="4"/>
                    </a:cubicBezTo>
                    <a:cubicBezTo>
                      <a:pt x="10" y="6"/>
                      <a:pt x="6" y="8"/>
                      <a:pt x="4" y="9"/>
                    </a:cubicBezTo>
                    <a:cubicBezTo>
                      <a:pt x="2" y="11"/>
                      <a:pt x="0" y="12"/>
                      <a:pt x="1" y="12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25"/>
              <p:cNvSpPr/>
              <p:nvPr/>
            </p:nvSpPr>
            <p:spPr>
              <a:xfrm>
                <a:off x="2388996" y="4663548"/>
                <a:ext cx="48140" cy="11620"/>
              </a:xfrm>
              <a:custGeom>
                <a:rect b="b" l="l" r="r" t="t"/>
                <a:pathLst>
                  <a:path extrusionOk="0" h="7" w="29">
                    <a:moveTo>
                      <a:pt x="0" y="7"/>
                    </a:moveTo>
                    <a:cubicBezTo>
                      <a:pt x="0" y="8"/>
                      <a:pt x="6" y="4"/>
                      <a:pt x="14" y="3"/>
                    </a:cubicBezTo>
                    <a:cubicBezTo>
                      <a:pt x="22" y="2"/>
                      <a:pt x="28" y="5"/>
                      <a:pt x="29" y="4"/>
                    </a:cubicBezTo>
                    <a:cubicBezTo>
                      <a:pt x="29" y="4"/>
                      <a:pt x="28" y="2"/>
                      <a:pt x="25" y="1"/>
                    </a:cubicBezTo>
                    <a:cubicBezTo>
                      <a:pt x="22" y="0"/>
                      <a:pt x="18" y="0"/>
                      <a:pt x="14" y="0"/>
                    </a:cubicBezTo>
                    <a:cubicBezTo>
                      <a:pt x="9" y="1"/>
                      <a:pt x="5" y="2"/>
                      <a:pt x="3" y="4"/>
                    </a:cubicBezTo>
                    <a:cubicBezTo>
                      <a:pt x="1" y="6"/>
                      <a:pt x="0" y="7"/>
                      <a:pt x="0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25"/>
              <p:cNvSpPr/>
              <p:nvPr/>
            </p:nvSpPr>
            <p:spPr>
              <a:xfrm>
                <a:off x="1831230" y="3820259"/>
                <a:ext cx="202522" cy="134461"/>
              </a:xfrm>
              <a:custGeom>
                <a:rect b="b" l="l" r="r" t="t"/>
                <a:pathLst>
                  <a:path extrusionOk="0" h="81" w="122">
                    <a:moveTo>
                      <a:pt x="94" y="8"/>
                    </a:moveTo>
                    <a:lnTo>
                      <a:pt x="110" y="9"/>
                    </a:lnTo>
                    <a:cubicBezTo>
                      <a:pt x="119" y="9"/>
                      <a:pt x="126" y="19"/>
                      <a:pt x="120" y="27"/>
                    </a:cubicBezTo>
                    <a:cubicBezTo>
                      <a:pt x="119" y="29"/>
                      <a:pt x="118" y="30"/>
                      <a:pt x="116" y="31"/>
                    </a:cubicBezTo>
                    <a:cubicBezTo>
                      <a:pt x="107" y="34"/>
                      <a:pt x="48" y="44"/>
                      <a:pt x="48" y="44"/>
                    </a:cubicBezTo>
                    <a:lnTo>
                      <a:pt x="21" y="81"/>
                    </a:lnTo>
                    <a:lnTo>
                      <a:pt x="0" y="69"/>
                    </a:lnTo>
                    <a:cubicBezTo>
                      <a:pt x="0" y="69"/>
                      <a:pt x="26" y="-2"/>
                      <a:pt x="24" y="0"/>
                    </a:cubicBezTo>
                    <a:cubicBezTo>
                      <a:pt x="22" y="2"/>
                      <a:pt x="94" y="8"/>
                      <a:pt x="94" y="8"/>
                    </a:cubicBezTo>
                    <a:close/>
                  </a:path>
                </a:pathLst>
              </a:custGeom>
              <a:solidFill>
                <a:srgbClr val="8A5947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25"/>
              <p:cNvSpPr/>
              <p:nvPr/>
            </p:nvSpPr>
            <p:spPr>
              <a:xfrm>
                <a:off x="1645308" y="3803659"/>
                <a:ext cx="358563" cy="418324"/>
              </a:xfrm>
              <a:custGeom>
                <a:rect b="b" l="l" r="r" t="t"/>
                <a:pathLst>
                  <a:path extrusionOk="0" h="252" w="216">
                    <a:moveTo>
                      <a:pt x="0" y="206"/>
                    </a:moveTo>
                    <a:lnTo>
                      <a:pt x="120" y="12"/>
                    </a:lnTo>
                    <a:cubicBezTo>
                      <a:pt x="124" y="6"/>
                      <a:pt x="129" y="3"/>
                      <a:pt x="136" y="3"/>
                    </a:cubicBezTo>
                    <a:lnTo>
                      <a:pt x="202" y="0"/>
                    </a:lnTo>
                    <a:cubicBezTo>
                      <a:pt x="212" y="0"/>
                      <a:pt x="220" y="11"/>
                      <a:pt x="214" y="20"/>
                    </a:cubicBezTo>
                    <a:cubicBezTo>
                      <a:pt x="213" y="23"/>
                      <a:pt x="210" y="25"/>
                      <a:pt x="206" y="26"/>
                    </a:cubicBezTo>
                    <a:cubicBezTo>
                      <a:pt x="190" y="29"/>
                      <a:pt x="148" y="31"/>
                      <a:pt x="148" y="31"/>
                    </a:cubicBezTo>
                    <a:lnTo>
                      <a:pt x="121" y="85"/>
                    </a:lnTo>
                    <a:lnTo>
                      <a:pt x="187" y="60"/>
                    </a:lnTo>
                    <a:cubicBezTo>
                      <a:pt x="194" y="57"/>
                      <a:pt x="201" y="61"/>
                      <a:pt x="202" y="68"/>
                    </a:cubicBezTo>
                    <a:cubicBezTo>
                      <a:pt x="203" y="74"/>
                      <a:pt x="202" y="81"/>
                      <a:pt x="197" y="85"/>
                    </a:cubicBezTo>
                    <a:cubicBezTo>
                      <a:pt x="186" y="93"/>
                      <a:pt x="149" y="122"/>
                      <a:pt x="149" y="122"/>
                    </a:cubicBezTo>
                    <a:cubicBezTo>
                      <a:pt x="149" y="122"/>
                      <a:pt x="144" y="171"/>
                      <a:pt x="126" y="196"/>
                    </a:cubicBezTo>
                    <a:cubicBezTo>
                      <a:pt x="107" y="221"/>
                      <a:pt x="78" y="252"/>
                      <a:pt x="78" y="252"/>
                    </a:cubicBezTo>
                    <a:lnTo>
                      <a:pt x="0" y="206"/>
                    </a:lnTo>
                    <a:close/>
                  </a:path>
                </a:pathLst>
              </a:custGeom>
              <a:solidFill>
                <a:srgbClr val="9E67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25"/>
              <p:cNvSpPr/>
              <p:nvPr/>
            </p:nvSpPr>
            <p:spPr>
              <a:xfrm>
                <a:off x="1758189" y="3943101"/>
                <a:ext cx="96281" cy="89641"/>
              </a:xfrm>
              <a:custGeom>
                <a:rect b="b" l="l" r="r" t="t"/>
                <a:pathLst>
                  <a:path extrusionOk="0" h="54" w="58">
                    <a:moveTo>
                      <a:pt x="0" y="54"/>
                    </a:moveTo>
                    <a:cubicBezTo>
                      <a:pt x="1" y="54"/>
                      <a:pt x="12" y="41"/>
                      <a:pt x="28" y="26"/>
                    </a:cubicBezTo>
                    <a:cubicBezTo>
                      <a:pt x="44" y="11"/>
                      <a:pt x="58" y="0"/>
                      <a:pt x="58" y="0"/>
                    </a:cubicBezTo>
                    <a:cubicBezTo>
                      <a:pt x="57" y="-1"/>
                      <a:pt x="54" y="2"/>
                      <a:pt x="48" y="6"/>
                    </a:cubicBezTo>
                    <a:cubicBezTo>
                      <a:pt x="42" y="10"/>
                      <a:pt x="34" y="16"/>
                      <a:pt x="26" y="24"/>
                    </a:cubicBezTo>
                    <a:cubicBezTo>
                      <a:pt x="18" y="31"/>
                      <a:pt x="11" y="39"/>
                      <a:pt x="7" y="44"/>
                    </a:cubicBezTo>
                    <a:cubicBezTo>
                      <a:pt x="2" y="50"/>
                      <a:pt x="0" y="54"/>
                      <a:pt x="0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25"/>
              <p:cNvSpPr/>
              <p:nvPr/>
            </p:nvSpPr>
            <p:spPr>
              <a:xfrm>
                <a:off x="657598" y="2815949"/>
                <a:ext cx="1171971" cy="587645"/>
              </a:xfrm>
              <a:custGeom>
                <a:rect b="b" l="l" r="r" t="t"/>
                <a:pathLst>
                  <a:path extrusionOk="0" h="354" w="706">
                    <a:moveTo>
                      <a:pt x="15" y="354"/>
                    </a:moveTo>
                    <a:cubicBezTo>
                      <a:pt x="4" y="350"/>
                      <a:pt x="1" y="332"/>
                      <a:pt x="11" y="326"/>
                    </a:cubicBezTo>
                    <a:cubicBezTo>
                      <a:pt x="3" y="320"/>
                      <a:pt x="6" y="307"/>
                      <a:pt x="14" y="301"/>
                    </a:cubicBezTo>
                    <a:cubicBezTo>
                      <a:pt x="21" y="295"/>
                      <a:pt x="31" y="292"/>
                      <a:pt x="37" y="284"/>
                    </a:cubicBezTo>
                    <a:cubicBezTo>
                      <a:pt x="26" y="286"/>
                      <a:pt x="15" y="276"/>
                      <a:pt x="16" y="265"/>
                    </a:cubicBezTo>
                    <a:cubicBezTo>
                      <a:pt x="9" y="265"/>
                      <a:pt x="2" y="259"/>
                      <a:pt x="1" y="252"/>
                    </a:cubicBezTo>
                    <a:cubicBezTo>
                      <a:pt x="-1" y="246"/>
                      <a:pt x="3" y="238"/>
                      <a:pt x="9" y="235"/>
                    </a:cubicBezTo>
                    <a:cubicBezTo>
                      <a:pt x="0" y="233"/>
                      <a:pt x="2" y="218"/>
                      <a:pt x="10" y="214"/>
                    </a:cubicBezTo>
                    <a:cubicBezTo>
                      <a:pt x="18" y="210"/>
                      <a:pt x="28" y="211"/>
                      <a:pt x="37" y="208"/>
                    </a:cubicBezTo>
                    <a:cubicBezTo>
                      <a:pt x="53" y="194"/>
                      <a:pt x="74" y="184"/>
                      <a:pt x="96" y="182"/>
                    </a:cubicBezTo>
                    <a:cubicBezTo>
                      <a:pt x="85" y="172"/>
                      <a:pt x="74" y="161"/>
                      <a:pt x="62" y="151"/>
                    </a:cubicBezTo>
                    <a:cubicBezTo>
                      <a:pt x="60" y="148"/>
                      <a:pt x="57" y="146"/>
                      <a:pt x="56" y="142"/>
                    </a:cubicBezTo>
                    <a:cubicBezTo>
                      <a:pt x="54" y="135"/>
                      <a:pt x="60" y="127"/>
                      <a:pt x="67" y="123"/>
                    </a:cubicBezTo>
                    <a:cubicBezTo>
                      <a:pt x="81" y="113"/>
                      <a:pt x="97" y="108"/>
                      <a:pt x="114" y="108"/>
                    </a:cubicBezTo>
                    <a:cubicBezTo>
                      <a:pt x="120" y="108"/>
                      <a:pt x="126" y="109"/>
                      <a:pt x="127" y="115"/>
                    </a:cubicBezTo>
                    <a:cubicBezTo>
                      <a:pt x="139" y="111"/>
                      <a:pt x="152" y="113"/>
                      <a:pt x="165" y="115"/>
                    </a:cubicBezTo>
                    <a:cubicBezTo>
                      <a:pt x="172" y="116"/>
                      <a:pt x="179" y="117"/>
                      <a:pt x="184" y="123"/>
                    </a:cubicBezTo>
                    <a:cubicBezTo>
                      <a:pt x="182" y="116"/>
                      <a:pt x="177" y="111"/>
                      <a:pt x="173" y="105"/>
                    </a:cubicBezTo>
                    <a:cubicBezTo>
                      <a:pt x="168" y="99"/>
                      <a:pt x="165" y="93"/>
                      <a:pt x="166" y="86"/>
                    </a:cubicBezTo>
                    <a:cubicBezTo>
                      <a:pt x="168" y="79"/>
                      <a:pt x="177" y="74"/>
                      <a:pt x="182" y="78"/>
                    </a:cubicBezTo>
                    <a:cubicBezTo>
                      <a:pt x="176" y="75"/>
                      <a:pt x="178" y="64"/>
                      <a:pt x="184" y="60"/>
                    </a:cubicBezTo>
                    <a:cubicBezTo>
                      <a:pt x="190" y="56"/>
                      <a:pt x="198" y="57"/>
                      <a:pt x="205" y="57"/>
                    </a:cubicBezTo>
                    <a:cubicBezTo>
                      <a:pt x="210" y="58"/>
                      <a:pt x="216" y="59"/>
                      <a:pt x="217" y="64"/>
                    </a:cubicBezTo>
                    <a:cubicBezTo>
                      <a:pt x="220" y="53"/>
                      <a:pt x="240" y="54"/>
                      <a:pt x="243" y="65"/>
                    </a:cubicBezTo>
                    <a:cubicBezTo>
                      <a:pt x="250" y="59"/>
                      <a:pt x="262" y="62"/>
                      <a:pt x="267" y="70"/>
                    </a:cubicBezTo>
                    <a:cubicBezTo>
                      <a:pt x="279" y="64"/>
                      <a:pt x="295" y="72"/>
                      <a:pt x="297" y="85"/>
                    </a:cubicBezTo>
                    <a:cubicBezTo>
                      <a:pt x="292" y="73"/>
                      <a:pt x="287" y="62"/>
                      <a:pt x="281" y="50"/>
                    </a:cubicBezTo>
                    <a:cubicBezTo>
                      <a:pt x="278" y="44"/>
                      <a:pt x="279" y="32"/>
                      <a:pt x="286" y="34"/>
                    </a:cubicBezTo>
                    <a:cubicBezTo>
                      <a:pt x="276" y="33"/>
                      <a:pt x="272" y="19"/>
                      <a:pt x="278" y="10"/>
                    </a:cubicBezTo>
                    <a:cubicBezTo>
                      <a:pt x="283" y="2"/>
                      <a:pt x="295" y="-1"/>
                      <a:pt x="305" y="1"/>
                    </a:cubicBezTo>
                    <a:cubicBezTo>
                      <a:pt x="308" y="6"/>
                      <a:pt x="310" y="11"/>
                      <a:pt x="313" y="15"/>
                    </a:cubicBezTo>
                    <a:cubicBezTo>
                      <a:pt x="320" y="11"/>
                      <a:pt x="330" y="12"/>
                      <a:pt x="336" y="18"/>
                    </a:cubicBezTo>
                    <a:cubicBezTo>
                      <a:pt x="342" y="24"/>
                      <a:pt x="344" y="33"/>
                      <a:pt x="341" y="41"/>
                    </a:cubicBezTo>
                    <a:cubicBezTo>
                      <a:pt x="346" y="37"/>
                      <a:pt x="353" y="40"/>
                      <a:pt x="356" y="46"/>
                    </a:cubicBezTo>
                    <a:cubicBezTo>
                      <a:pt x="359" y="51"/>
                      <a:pt x="358" y="58"/>
                      <a:pt x="357" y="64"/>
                    </a:cubicBezTo>
                    <a:cubicBezTo>
                      <a:pt x="368" y="56"/>
                      <a:pt x="385" y="68"/>
                      <a:pt x="382" y="81"/>
                    </a:cubicBezTo>
                    <a:cubicBezTo>
                      <a:pt x="392" y="77"/>
                      <a:pt x="402" y="76"/>
                      <a:pt x="412" y="78"/>
                    </a:cubicBezTo>
                    <a:cubicBezTo>
                      <a:pt x="408" y="70"/>
                      <a:pt x="410" y="60"/>
                      <a:pt x="417" y="54"/>
                    </a:cubicBezTo>
                    <a:cubicBezTo>
                      <a:pt x="423" y="49"/>
                      <a:pt x="434" y="48"/>
                      <a:pt x="441" y="53"/>
                    </a:cubicBezTo>
                    <a:cubicBezTo>
                      <a:pt x="443" y="41"/>
                      <a:pt x="458" y="34"/>
                      <a:pt x="468" y="39"/>
                    </a:cubicBezTo>
                    <a:cubicBezTo>
                      <a:pt x="472" y="28"/>
                      <a:pt x="489" y="21"/>
                      <a:pt x="497" y="30"/>
                    </a:cubicBezTo>
                    <a:cubicBezTo>
                      <a:pt x="506" y="39"/>
                      <a:pt x="499" y="54"/>
                      <a:pt x="492" y="64"/>
                    </a:cubicBezTo>
                    <a:cubicBezTo>
                      <a:pt x="484" y="76"/>
                      <a:pt x="477" y="87"/>
                      <a:pt x="469" y="98"/>
                    </a:cubicBezTo>
                    <a:cubicBezTo>
                      <a:pt x="491" y="90"/>
                      <a:pt x="513" y="80"/>
                      <a:pt x="536" y="71"/>
                    </a:cubicBezTo>
                    <a:cubicBezTo>
                      <a:pt x="538" y="71"/>
                      <a:pt x="540" y="70"/>
                      <a:pt x="542" y="70"/>
                    </a:cubicBezTo>
                    <a:cubicBezTo>
                      <a:pt x="545" y="71"/>
                      <a:pt x="547" y="74"/>
                      <a:pt x="550" y="76"/>
                    </a:cubicBezTo>
                    <a:cubicBezTo>
                      <a:pt x="553" y="78"/>
                      <a:pt x="558" y="78"/>
                      <a:pt x="562" y="79"/>
                    </a:cubicBezTo>
                    <a:cubicBezTo>
                      <a:pt x="573" y="84"/>
                      <a:pt x="571" y="101"/>
                      <a:pt x="562" y="109"/>
                    </a:cubicBezTo>
                    <a:cubicBezTo>
                      <a:pt x="554" y="117"/>
                      <a:pt x="541" y="120"/>
                      <a:pt x="532" y="127"/>
                    </a:cubicBezTo>
                    <a:cubicBezTo>
                      <a:pt x="541" y="130"/>
                      <a:pt x="550" y="132"/>
                      <a:pt x="559" y="135"/>
                    </a:cubicBezTo>
                    <a:cubicBezTo>
                      <a:pt x="565" y="120"/>
                      <a:pt x="585" y="112"/>
                      <a:pt x="599" y="120"/>
                    </a:cubicBezTo>
                    <a:cubicBezTo>
                      <a:pt x="604" y="110"/>
                      <a:pt x="618" y="110"/>
                      <a:pt x="629" y="112"/>
                    </a:cubicBezTo>
                    <a:cubicBezTo>
                      <a:pt x="638" y="113"/>
                      <a:pt x="649" y="115"/>
                      <a:pt x="655" y="123"/>
                    </a:cubicBezTo>
                    <a:cubicBezTo>
                      <a:pt x="663" y="133"/>
                      <a:pt x="659" y="149"/>
                      <a:pt x="651" y="158"/>
                    </a:cubicBezTo>
                    <a:cubicBezTo>
                      <a:pt x="642" y="168"/>
                      <a:pt x="630" y="172"/>
                      <a:pt x="618" y="176"/>
                    </a:cubicBezTo>
                    <a:cubicBezTo>
                      <a:pt x="619" y="185"/>
                      <a:pt x="630" y="189"/>
                      <a:pt x="639" y="188"/>
                    </a:cubicBezTo>
                    <a:cubicBezTo>
                      <a:pt x="647" y="188"/>
                      <a:pt x="657" y="186"/>
                      <a:pt x="664" y="189"/>
                    </a:cubicBezTo>
                    <a:cubicBezTo>
                      <a:pt x="675" y="195"/>
                      <a:pt x="678" y="209"/>
                      <a:pt x="688" y="215"/>
                    </a:cubicBezTo>
                    <a:cubicBezTo>
                      <a:pt x="692" y="216"/>
                      <a:pt x="695" y="217"/>
                      <a:pt x="698" y="219"/>
                    </a:cubicBezTo>
                    <a:cubicBezTo>
                      <a:pt x="702" y="222"/>
                      <a:pt x="703" y="228"/>
                      <a:pt x="704" y="233"/>
                    </a:cubicBezTo>
                    <a:cubicBezTo>
                      <a:pt x="704" y="239"/>
                      <a:pt x="705" y="245"/>
                      <a:pt x="706" y="252"/>
                    </a:cubicBezTo>
                    <a:cubicBezTo>
                      <a:pt x="706" y="255"/>
                      <a:pt x="706" y="258"/>
                      <a:pt x="705" y="261"/>
                    </a:cubicBezTo>
                    <a:cubicBezTo>
                      <a:pt x="702" y="271"/>
                      <a:pt x="688" y="271"/>
                      <a:pt x="679" y="266"/>
                    </a:cubicBezTo>
                    <a:cubicBezTo>
                      <a:pt x="670" y="262"/>
                      <a:pt x="663" y="253"/>
                      <a:pt x="653" y="251"/>
                    </a:cubicBezTo>
                    <a:cubicBezTo>
                      <a:pt x="666" y="259"/>
                      <a:pt x="679" y="268"/>
                      <a:pt x="685" y="281"/>
                    </a:cubicBezTo>
                    <a:cubicBezTo>
                      <a:pt x="691" y="295"/>
                      <a:pt x="686" y="314"/>
                      <a:pt x="671" y="318"/>
                    </a:cubicBezTo>
                    <a:cubicBezTo>
                      <a:pt x="657" y="321"/>
                      <a:pt x="644" y="308"/>
                      <a:pt x="635" y="296"/>
                    </a:cubicBezTo>
                    <a:cubicBezTo>
                      <a:pt x="626" y="284"/>
                      <a:pt x="613" y="270"/>
                      <a:pt x="598" y="275"/>
                    </a:cubicBezTo>
                    <a:lnTo>
                      <a:pt x="15" y="35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25"/>
              <p:cNvSpPr/>
              <p:nvPr/>
            </p:nvSpPr>
            <p:spPr>
              <a:xfrm>
                <a:off x="616097" y="3141313"/>
                <a:ext cx="1200191" cy="723767"/>
              </a:xfrm>
              <a:custGeom>
                <a:rect b="b" l="l" r="r" t="t"/>
                <a:pathLst>
                  <a:path extrusionOk="0" h="436" w="723">
                    <a:moveTo>
                      <a:pt x="61" y="151"/>
                    </a:moveTo>
                    <a:cubicBezTo>
                      <a:pt x="51" y="142"/>
                      <a:pt x="32" y="151"/>
                      <a:pt x="32" y="164"/>
                    </a:cubicBezTo>
                    <a:cubicBezTo>
                      <a:pt x="19" y="166"/>
                      <a:pt x="7" y="176"/>
                      <a:pt x="2" y="189"/>
                    </a:cubicBezTo>
                    <a:cubicBezTo>
                      <a:pt x="-2" y="202"/>
                      <a:pt x="1" y="218"/>
                      <a:pt x="11" y="227"/>
                    </a:cubicBezTo>
                    <a:cubicBezTo>
                      <a:pt x="18" y="235"/>
                      <a:pt x="35" y="237"/>
                      <a:pt x="38" y="227"/>
                    </a:cubicBezTo>
                    <a:cubicBezTo>
                      <a:pt x="40" y="236"/>
                      <a:pt x="47" y="244"/>
                      <a:pt x="57" y="247"/>
                    </a:cubicBezTo>
                    <a:cubicBezTo>
                      <a:pt x="46" y="259"/>
                      <a:pt x="50" y="281"/>
                      <a:pt x="64" y="289"/>
                    </a:cubicBezTo>
                    <a:cubicBezTo>
                      <a:pt x="45" y="298"/>
                      <a:pt x="45" y="330"/>
                      <a:pt x="63" y="339"/>
                    </a:cubicBezTo>
                    <a:cubicBezTo>
                      <a:pt x="57" y="350"/>
                      <a:pt x="61" y="365"/>
                      <a:pt x="72" y="371"/>
                    </a:cubicBezTo>
                    <a:cubicBezTo>
                      <a:pt x="82" y="377"/>
                      <a:pt x="98" y="373"/>
                      <a:pt x="104" y="363"/>
                    </a:cubicBezTo>
                    <a:cubicBezTo>
                      <a:pt x="106" y="372"/>
                      <a:pt x="109" y="382"/>
                      <a:pt x="117" y="388"/>
                    </a:cubicBezTo>
                    <a:cubicBezTo>
                      <a:pt x="124" y="394"/>
                      <a:pt x="137" y="394"/>
                      <a:pt x="142" y="386"/>
                    </a:cubicBezTo>
                    <a:cubicBezTo>
                      <a:pt x="144" y="405"/>
                      <a:pt x="167" y="418"/>
                      <a:pt x="185" y="410"/>
                    </a:cubicBezTo>
                    <a:cubicBezTo>
                      <a:pt x="183" y="420"/>
                      <a:pt x="189" y="432"/>
                      <a:pt x="199" y="435"/>
                    </a:cubicBezTo>
                    <a:cubicBezTo>
                      <a:pt x="209" y="438"/>
                      <a:pt x="221" y="432"/>
                      <a:pt x="225" y="422"/>
                    </a:cubicBezTo>
                    <a:cubicBezTo>
                      <a:pt x="242" y="425"/>
                      <a:pt x="260" y="428"/>
                      <a:pt x="277" y="432"/>
                    </a:cubicBezTo>
                    <a:cubicBezTo>
                      <a:pt x="289" y="434"/>
                      <a:pt x="300" y="436"/>
                      <a:pt x="312" y="436"/>
                    </a:cubicBezTo>
                    <a:cubicBezTo>
                      <a:pt x="327" y="436"/>
                      <a:pt x="342" y="432"/>
                      <a:pt x="356" y="425"/>
                    </a:cubicBezTo>
                    <a:cubicBezTo>
                      <a:pt x="360" y="423"/>
                      <a:pt x="365" y="420"/>
                      <a:pt x="369" y="420"/>
                    </a:cubicBezTo>
                    <a:cubicBezTo>
                      <a:pt x="375" y="420"/>
                      <a:pt x="380" y="423"/>
                      <a:pt x="385" y="426"/>
                    </a:cubicBezTo>
                    <a:cubicBezTo>
                      <a:pt x="411" y="440"/>
                      <a:pt x="444" y="438"/>
                      <a:pt x="469" y="423"/>
                    </a:cubicBezTo>
                    <a:cubicBezTo>
                      <a:pt x="473" y="420"/>
                      <a:pt x="477" y="418"/>
                      <a:pt x="482" y="416"/>
                    </a:cubicBezTo>
                    <a:cubicBezTo>
                      <a:pt x="487" y="415"/>
                      <a:pt x="492" y="416"/>
                      <a:pt x="498" y="417"/>
                    </a:cubicBezTo>
                    <a:cubicBezTo>
                      <a:pt x="511" y="420"/>
                      <a:pt x="524" y="420"/>
                      <a:pt x="537" y="419"/>
                    </a:cubicBezTo>
                    <a:cubicBezTo>
                      <a:pt x="548" y="418"/>
                      <a:pt x="560" y="416"/>
                      <a:pt x="567" y="407"/>
                    </a:cubicBezTo>
                    <a:cubicBezTo>
                      <a:pt x="574" y="398"/>
                      <a:pt x="571" y="382"/>
                      <a:pt x="560" y="380"/>
                    </a:cubicBezTo>
                    <a:cubicBezTo>
                      <a:pt x="561" y="372"/>
                      <a:pt x="564" y="365"/>
                      <a:pt x="570" y="361"/>
                    </a:cubicBezTo>
                    <a:cubicBezTo>
                      <a:pt x="576" y="357"/>
                      <a:pt x="585" y="358"/>
                      <a:pt x="590" y="364"/>
                    </a:cubicBezTo>
                    <a:cubicBezTo>
                      <a:pt x="594" y="370"/>
                      <a:pt x="589" y="380"/>
                      <a:pt x="581" y="380"/>
                    </a:cubicBezTo>
                    <a:cubicBezTo>
                      <a:pt x="592" y="390"/>
                      <a:pt x="612" y="383"/>
                      <a:pt x="616" y="368"/>
                    </a:cubicBezTo>
                    <a:cubicBezTo>
                      <a:pt x="619" y="354"/>
                      <a:pt x="607" y="339"/>
                      <a:pt x="592" y="336"/>
                    </a:cubicBezTo>
                    <a:cubicBezTo>
                      <a:pt x="597" y="326"/>
                      <a:pt x="600" y="315"/>
                      <a:pt x="599" y="305"/>
                    </a:cubicBezTo>
                    <a:cubicBezTo>
                      <a:pt x="605" y="315"/>
                      <a:pt x="620" y="320"/>
                      <a:pt x="630" y="314"/>
                    </a:cubicBezTo>
                    <a:cubicBezTo>
                      <a:pt x="635" y="325"/>
                      <a:pt x="642" y="334"/>
                      <a:pt x="653" y="338"/>
                    </a:cubicBezTo>
                    <a:cubicBezTo>
                      <a:pt x="663" y="342"/>
                      <a:pt x="677" y="339"/>
                      <a:pt x="682" y="329"/>
                    </a:cubicBezTo>
                    <a:cubicBezTo>
                      <a:pt x="688" y="319"/>
                      <a:pt x="681" y="304"/>
                      <a:pt x="670" y="303"/>
                    </a:cubicBezTo>
                    <a:cubicBezTo>
                      <a:pt x="680" y="293"/>
                      <a:pt x="672" y="271"/>
                      <a:pt x="658" y="270"/>
                    </a:cubicBezTo>
                    <a:cubicBezTo>
                      <a:pt x="663" y="256"/>
                      <a:pt x="657" y="239"/>
                      <a:pt x="645" y="232"/>
                    </a:cubicBezTo>
                    <a:cubicBezTo>
                      <a:pt x="652" y="239"/>
                      <a:pt x="666" y="236"/>
                      <a:pt x="671" y="227"/>
                    </a:cubicBezTo>
                    <a:cubicBezTo>
                      <a:pt x="675" y="239"/>
                      <a:pt x="692" y="239"/>
                      <a:pt x="704" y="235"/>
                    </a:cubicBezTo>
                    <a:cubicBezTo>
                      <a:pt x="714" y="232"/>
                      <a:pt x="723" y="227"/>
                      <a:pt x="723" y="213"/>
                    </a:cubicBezTo>
                    <a:cubicBezTo>
                      <a:pt x="723" y="207"/>
                      <a:pt x="721" y="201"/>
                      <a:pt x="717" y="197"/>
                    </a:cubicBezTo>
                    <a:cubicBezTo>
                      <a:pt x="707" y="185"/>
                      <a:pt x="693" y="182"/>
                      <a:pt x="679" y="179"/>
                    </a:cubicBezTo>
                    <a:cubicBezTo>
                      <a:pt x="674" y="161"/>
                      <a:pt x="672" y="142"/>
                      <a:pt x="673" y="124"/>
                    </a:cubicBezTo>
                    <a:cubicBezTo>
                      <a:pt x="689" y="127"/>
                      <a:pt x="706" y="119"/>
                      <a:pt x="711" y="104"/>
                    </a:cubicBezTo>
                    <a:lnTo>
                      <a:pt x="640" y="48"/>
                    </a:lnTo>
                    <a:cubicBezTo>
                      <a:pt x="640" y="48"/>
                      <a:pt x="465" y="1"/>
                      <a:pt x="459" y="0"/>
                    </a:cubicBezTo>
                    <a:cubicBezTo>
                      <a:pt x="452" y="0"/>
                      <a:pt x="60" y="151"/>
                      <a:pt x="60" y="151"/>
                    </a:cubicBezTo>
                    <a:cubicBezTo>
                      <a:pt x="50" y="159"/>
                      <a:pt x="34" y="153"/>
                      <a:pt x="29" y="141"/>
                    </a:cubicBezTo>
                    <a:cubicBezTo>
                      <a:pt x="24" y="130"/>
                      <a:pt x="28" y="116"/>
                      <a:pt x="36" y="106"/>
                    </a:cubicBezTo>
                    <a:cubicBezTo>
                      <a:pt x="44" y="97"/>
                      <a:pt x="55" y="90"/>
                      <a:pt x="66" y="84"/>
                    </a:cubicBezTo>
                    <a:cubicBezTo>
                      <a:pt x="54" y="82"/>
                      <a:pt x="41" y="79"/>
                      <a:pt x="34" y="70"/>
                    </a:cubicBezTo>
                    <a:cubicBezTo>
                      <a:pt x="29" y="64"/>
                      <a:pt x="27" y="55"/>
                      <a:pt x="31" y="49"/>
                    </a:cubicBezTo>
                    <a:cubicBezTo>
                      <a:pt x="36" y="39"/>
                      <a:pt x="48" y="41"/>
                      <a:pt x="56" y="36"/>
                    </a:cubicBezTo>
                    <a:cubicBezTo>
                      <a:pt x="61" y="33"/>
                      <a:pt x="64" y="28"/>
                      <a:pt x="67" y="23"/>
                    </a:cubicBezTo>
                    <a:lnTo>
                      <a:pt x="61" y="15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25"/>
              <p:cNvSpPr/>
              <p:nvPr/>
            </p:nvSpPr>
            <p:spPr>
              <a:xfrm>
                <a:off x="951421" y="3172853"/>
                <a:ext cx="600925" cy="893088"/>
              </a:xfrm>
              <a:custGeom>
                <a:rect b="b" l="l" r="r" t="t"/>
                <a:pathLst>
                  <a:path extrusionOk="0" h="538" w="362">
                    <a:moveTo>
                      <a:pt x="26" y="64"/>
                    </a:moveTo>
                    <a:cubicBezTo>
                      <a:pt x="28" y="45"/>
                      <a:pt x="44" y="30"/>
                      <a:pt x="63" y="30"/>
                    </a:cubicBezTo>
                    <a:lnTo>
                      <a:pt x="266" y="0"/>
                    </a:lnTo>
                    <a:cubicBezTo>
                      <a:pt x="330" y="0"/>
                      <a:pt x="364" y="82"/>
                      <a:pt x="362" y="146"/>
                    </a:cubicBezTo>
                    <a:cubicBezTo>
                      <a:pt x="359" y="217"/>
                      <a:pt x="353" y="303"/>
                      <a:pt x="339" y="355"/>
                    </a:cubicBezTo>
                    <a:cubicBezTo>
                      <a:pt x="312" y="459"/>
                      <a:pt x="229" y="465"/>
                      <a:pt x="229" y="465"/>
                    </a:cubicBezTo>
                    <a:cubicBezTo>
                      <a:pt x="229" y="464"/>
                      <a:pt x="225" y="500"/>
                      <a:pt x="221" y="538"/>
                    </a:cubicBezTo>
                    <a:lnTo>
                      <a:pt x="0" y="492"/>
                    </a:lnTo>
                    <a:lnTo>
                      <a:pt x="26" y="64"/>
                    </a:lnTo>
                    <a:close/>
                  </a:path>
                </a:pathLst>
              </a:custGeom>
              <a:solidFill>
                <a:srgbClr val="9E675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25"/>
              <p:cNvSpPr/>
              <p:nvPr/>
            </p:nvSpPr>
            <p:spPr>
              <a:xfrm>
                <a:off x="1442786" y="3534737"/>
                <a:ext cx="44820" cy="43160"/>
              </a:xfrm>
              <a:custGeom>
                <a:rect b="b" l="l" r="r" t="t"/>
                <a:pathLst>
                  <a:path extrusionOk="0" h="26" w="27">
                    <a:moveTo>
                      <a:pt x="27" y="13"/>
                    </a:moveTo>
                    <a:cubicBezTo>
                      <a:pt x="27" y="21"/>
                      <a:pt x="20" y="27"/>
                      <a:pt x="13" y="26"/>
                    </a:cubicBezTo>
                    <a:cubicBezTo>
                      <a:pt x="5" y="26"/>
                      <a:pt x="0" y="19"/>
                      <a:pt x="0" y="12"/>
                    </a:cubicBezTo>
                    <a:cubicBezTo>
                      <a:pt x="1" y="5"/>
                      <a:pt x="7" y="0"/>
                      <a:pt x="15" y="0"/>
                    </a:cubicBezTo>
                    <a:cubicBezTo>
                      <a:pt x="22" y="1"/>
                      <a:pt x="28" y="6"/>
                      <a:pt x="27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25"/>
              <p:cNvSpPr/>
              <p:nvPr/>
            </p:nvSpPr>
            <p:spPr>
              <a:xfrm>
                <a:off x="1233624" y="3519796"/>
                <a:ext cx="46480" cy="43160"/>
              </a:xfrm>
              <a:custGeom>
                <a:rect b="b" l="l" r="r" t="t"/>
                <a:pathLst>
                  <a:path extrusionOk="0" h="26" w="28">
                    <a:moveTo>
                      <a:pt x="28" y="13"/>
                    </a:moveTo>
                    <a:cubicBezTo>
                      <a:pt x="27" y="21"/>
                      <a:pt x="20" y="27"/>
                      <a:pt x="13" y="26"/>
                    </a:cubicBezTo>
                    <a:cubicBezTo>
                      <a:pt x="5" y="26"/>
                      <a:pt x="0" y="19"/>
                      <a:pt x="0" y="12"/>
                    </a:cubicBezTo>
                    <a:cubicBezTo>
                      <a:pt x="1" y="5"/>
                      <a:pt x="7" y="0"/>
                      <a:pt x="15" y="0"/>
                    </a:cubicBezTo>
                    <a:cubicBezTo>
                      <a:pt x="22" y="1"/>
                      <a:pt x="28" y="6"/>
                      <a:pt x="28" y="1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25"/>
              <p:cNvSpPr/>
              <p:nvPr/>
            </p:nvSpPr>
            <p:spPr>
              <a:xfrm>
                <a:off x="1419546" y="3458376"/>
                <a:ext cx="89641" cy="28220"/>
              </a:xfrm>
              <a:custGeom>
                <a:rect b="b" l="l" r="r" t="t"/>
                <a:pathLst>
                  <a:path extrusionOk="0" h="17" w="54">
                    <a:moveTo>
                      <a:pt x="54" y="17"/>
                    </a:moveTo>
                    <a:cubicBezTo>
                      <a:pt x="53" y="18"/>
                      <a:pt x="43" y="10"/>
                      <a:pt x="28" y="8"/>
                    </a:cubicBezTo>
                    <a:cubicBezTo>
                      <a:pt x="14" y="7"/>
                      <a:pt x="2" y="13"/>
                      <a:pt x="1" y="11"/>
                    </a:cubicBezTo>
                    <a:cubicBezTo>
                      <a:pt x="0" y="10"/>
                      <a:pt x="2" y="7"/>
                      <a:pt x="7" y="4"/>
                    </a:cubicBezTo>
                    <a:cubicBezTo>
                      <a:pt x="12" y="1"/>
                      <a:pt x="20" y="-1"/>
                      <a:pt x="30" y="0"/>
                    </a:cubicBezTo>
                    <a:cubicBezTo>
                      <a:pt x="39" y="1"/>
                      <a:pt x="46" y="5"/>
                      <a:pt x="50" y="9"/>
                    </a:cubicBezTo>
                    <a:cubicBezTo>
                      <a:pt x="54" y="13"/>
                      <a:pt x="55" y="16"/>
                      <a:pt x="5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25"/>
              <p:cNvSpPr/>
              <p:nvPr/>
            </p:nvSpPr>
            <p:spPr>
              <a:xfrm>
                <a:off x="1193783" y="3443436"/>
                <a:ext cx="89641" cy="28220"/>
              </a:xfrm>
              <a:custGeom>
                <a:rect b="b" l="l" r="r" t="t"/>
                <a:pathLst>
                  <a:path extrusionOk="0" h="17" w="54">
                    <a:moveTo>
                      <a:pt x="54" y="17"/>
                    </a:moveTo>
                    <a:cubicBezTo>
                      <a:pt x="52" y="19"/>
                      <a:pt x="43" y="10"/>
                      <a:pt x="28" y="9"/>
                    </a:cubicBezTo>
                    <a:cubicBezTo>
                      <a:pt x="13" y="7"/>
                      <a:pt x="2" y="13"/>
                      <a:pt x="0" y="11"/>
                    </a:cubicBezTo>
                    <a:cubicBezTo>
                      <a:pt x="0" y="10"/>
                      <a:pt x="2" y="7"/>
                      <a:pt x="7" y="5"/>
                    </a:cubicBezTo>
                    <a:cubicBezTo>
                      <a:pt x="12" y="2"/>
                      <a:pt x="20" y="-1"/>
                      <a:pt x="29" y="0"/>
                    </a:cubicBezTo>
                    <a:cubicBezTo>
                      <a:pt x="38" y="1"/>
                      <a:pt x="45" y="5"/>
                      <a:pt x="49" y="9"/>
                    </a:cubicBezTo>
                    <a:cubicBezTo>
                      <a:pt x="54" y="13"/>
                      <a:pt x="55" y="16"/>
                      <a:pt x="5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5"/>
              <p:cNvSpPr/>
              <p:nvPr/>
            </p:nvSpPr>
            <p:spPr>
              <a:xfrm>
                <a:off x="1339865" y="3451736"/>
                <a:ext cx="64741" cy="207502"/>
              </a:xfrm>
              <a:custGeom>
                <a:rect b="b" l="l" r="r" t="t"/>
                <a:pathLst>
                  <a:path extrusionOk="0" h="125" w="39">
                    <a:moveTo>
                      <a:pt x="0" y="123"/>
                    </a:moveTo>
                    <a:cubicBezTo>
                      <a:pt x="0" y="122"/>
                      <a:pt x="10" y="121"/>
                      <a:pt x="25" y="121"/>
                    </a:cubicBezTo>
                    <a:cubicBezTo>
                      <a:pt x="28" y="121"/>
                      <a:pt x="32" y="120"/>
                      <a:pt x="33" y="118"/>
                    </a:cubicBezTo>
                    <a:cubicBezTo>
                      <a:pt x="34" y="115"/>
                      <a:pt x="33" y="111"/>
                      <a:pt x="32" y="107"/>
                    </a:cubicBezTo>
                    <a:cubicBezTo>
                      <a:pt x="29" y="97"/>
                      <a:pt x="26" y="87"/>
                      <a:pt x="23" y="77"/>
                    </a:cubicBezTo>
                    <a:cubicBezTo>
                      <a:pt x="12" y="35"/>
                      <a:pt x="5" y="1"/>
                      <a:pt x="6" y="0"/>
                    </a:cubicBezTo>
                    <a:cubicBezTo>
                      <a:pt x="8" y="0"/>
                      <a:pt x="18" y="33"/>
                      <a:pt x="30" y="75"/>
                    </a:cubicBezTo>
                    <a:cubicBezTo>
                      <a:pt x="32" y="86"/>
                      <a:pt x="35" y="96"/>
                      <a:pt x="37" y="105"/>
                    </a:cubicBezTo>
                    <a:cubicBezTo>
                      <a:pt x="38" y="110"/>
                      <a:pt x="40" y="115"/>
                      <a:pt x="38" y="120"/>
                    </a:cubicBezTo>
                    <a:cubicBezTo>
                      <a:pt x="36" y="123"/>
                      <a:pt x="33" y="124"/>
                      <a:pt x="31" y="125"/>
                    </a:cubicBezTo>
                    <a:cubicBezTo>
                      <a:pt x="28" y="125"/>
                      <a:pt x="26" y="125"/>
                      <a:pt x="25" y="125"/>
                    </a:cubicBezTo>
                    <a:cubicBezTo>
                      <a:pt x="10" y="124"/>
                      <a:pt x="0" y="123"/>
                      <a:pt x="0" y="12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5"/>
              <p:cNvSpPr/>
              <p:nvPr/>
            </p:nvSpPr>
            <p:spPr>
              <a:xfrm>
                <a:off x="1104142" y="3856780"/>
                <a:ext cx="229082" cy="131141"/>
              </a:xfrm>
              <a:custGeom>
                <a:rect b="b" l="l" r="r" t="t"/>
                <a:pathLst>
                  <a:path extrusionOk="0" h="79" w="138">
                    <a:moveTo>
                      <a:pt x="138" y="53"/>
                    </a:moveTo>
                    <a:cubicBezTo>
                      <a:pt x="138" y="53"/>
                      <a:pt x="66" y="50"/>
                      <a:pt x="0" y="0"/>
                    </a:cubicBezTo>
                    <a:cubicBezTo>
                      <a:pt x="0" y="0"/>
                      <a:pt x="28" y="78"/>
                      <a:pt x="135" y="79"/>
                    </a:cubicBezTo>
                    <a:lnTo>
                      <a:pt x="138" y="53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5"/>
              <p:cNvSpPr/>
              <p:nvPr/>
            </p:nvSpPr>
            <p:spPr>
              <a:xfrm>
                <a:off x="1243584" y="3677498"/>
                <a:ext cx="91301" cy="87981"/>
              </a:xfrm>
              <a:custGeom>
                <a:rect b="b" l="l" r="r" t="t"/>
                <a:pathLst>
                  <a:path extrusionOk="0" h="53" w="55">
                    <a:moveTo>
                      <a:pt x="54" y="24"/>
                    </a:moveTo>
                    <a:cubicBezTo>
                      <a:pt x="46" y="15"/>
                      <a:pt x="24" y="2"/>
                      <a:pt x="16" y="0"/>
                    </a:cubicBezTo>
                    <a:cubicBezTo>
                      <a:pt x="9" y="-2"/>
                      <a:pt x="10" y="7"/>
                      <a:pt x="5" y="13"/>
                    </a:cubicBezTo>
                    <a:cubicBezTo>
                      <a:pt x="0" y="20"/>
                      <a:pt x="-1" y="30"/>
                      <a:pt x="3" y="38"/>
                    </a:cubicBezTo>
                    <a:cubicBezTo>
                      <a:pt x="8" y="47"/>
                      <a:pt x="17" y="54"/>
                      <a:pt x="26" y="53"/>
                    </a:cubicBezTo>
                    <a:cubicBezTo>
                      <a:pt x="34" y="52"/>
                      <a:pt x="42" y="43"/>
                      <a:pt x="50" y="38"/>
                    </a:cubicBezTo>
                    <a:cubicBezTo>
                      <a:pt x="51" y="36"/>
                      <a:pt x="54" y="35"/>
                      <a:pt x="55" y="33"/>
                    </a:cubicBezTo>
                    <a:cubicBezTo>
                      <a:pt x="56" y="30"/>
                      <a:pt x="56" y="27"/>
                      <a:pt x="55" y="25"/>
                    </a:cubicBezTo>
                    <a:lnTo>
                      <a:pt x="54" y="24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5"/>
              <p:cNvSpPr/>
              <p:nvPr/>
            </p:nvSpPr>
            <p:spPr>
              <a:xfrm>
                <a:off x="1172203" y="3370395"/>
                <a:ext cx="111221" cy="26560"/>
              </a:xfrm>
              <a:custGeom>
                <a:rect b="b" l="l" r="r" t="t"/>
                <a:pathLst>
                  <a:path extrusionOk="0" h="16" w="67">
                    <a:moveTo>
                      <a:pt x="67" y="14"/>
                    </a:moveTo>
                    <a:cubicBezTo>
                      <a:pt x="65" y="18"/>
                      <a:pt x="51" y="15"/>
                      <a:pt x="33" y="15"/>
                    </a:cubicBezTo>
                    <a:cubicBezTo>
                      <a:pt x="16" y="15"/>
                      <a:pt x="2" y="18"/>
                      <a:pt x="0" y="15"/>
                    </a:cubicBezTo>
                    <a:cubicBezTo>
                      <a:pt x="-1" y="13"/>
                      <a:pt x="2" y="9"/>
                      <a:pt x="8" y="6"/>
                    </a:cubicBezTo>
                    <a:cubicBezTo>
                      <a:pt x="14" y="3"/>
                      <a:pt x="23" y="0"/>
                      <a:pt x="33" y="0"/>
                    </a:cubicBezTo>
                    <a:cubicBezTo>
                      <a:pt x="44" y="0"/>
                      <a:pt x="53" y="2"/>
                      <a:pt x="59" y="6"/>
                    </a:cubicBezTo>
                    <a:cubicBezTo>
                      <a:pt x="65" y="9"/>
                      <a:pt x="68" y="12"/>
                      <a:pt x="67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5"/>
              <p:cNvSpPr/>
              <p:nvPr/>
            </p:nvSpPr>
            <p:spPr>
              <a:xfrm>
                <a:off x="1424526" y="3385335"/>
                <a:ext cx="84661" cy="31540"/>
              </a:xfrm>
              <a:custGeom>
                <a:rect b="b" l="l" r="r" t="t"/>
                <a:pathLst>
                  <a:path extrusionOk="0" h="19" w="51">
                    <a:moveTo>
                      <a:pt x="50" y="18"/>
                    </a:moveTo>
                    <a:cubicBezTo>
                      <a:pt x="47" y="21"/>
                      <a:pt x="38" y="17"/>
                      <a:pt x="26" y="15"/>
                    </a:cubicBezTo>
                    <a:cubicBezTo>
                      <a:pt x="14" y="13"/>
                      <a:pt x="3" y="15"/>
                      <a:pt x="1" y="11"/>
                    </a:cubicBezTo>
                    <a:cubicBezTo>
                      <a:pt x="0" y="10"/>
                      <a:pt x="2" y="6"/>
                      <a:pt x="7" y="4"/>
                    </a:cubicBezTo>
                    <a:cubicBezTo>
                      <a:pt x="12" y="1"/>
                      <a:pt x="19" y="-1"/>
                      <a:pt x="28" y="0"/>
                    </a:cubicBezTo>
                    <a:cubicBezTo>
                      <a:pt x="36" y="1"/>
                      <a:pt x="43" y="5"/>
                      <a:pt x="47" y="9"/>
                    </a:cubicBezTo>
                    <a:cubicBezTo>
                      <a:pt x="51" y="13"/>
                      <a:pt x="52" y="17"/>
                      <a:pt x="50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5"/>
              <p:cNvSpPr/>
              <p:nvPr/>
            </p:nvSpPr>
            <p:spPr>
              <a:xfrm>
                <a:off x="853480" y="3051672"/>
                <a:ext cx="753647" cy="466464"/>
              </a:xfrm>
              <a:custGeom>
                <a:rect b="b" l="l" r="r" t="t"/>
                <a:pathLst>
                  <a:path extrusionOk="0" h="281" w="454">
                    <a:moveTo>
                      <a:pt x="71" y="246"/>
                    </a:moveTo>
                    <a:cubicBezTo>
                      <a:pt x="67" y="252"/>
                      <a:pt x="69" y="262"/>
                      <a:pt x="74" y="266"/>
                    </a:cubicBezTo>
                    <a:cubicBezTo>
                      <a:pt x="79" y="271"/>
                      <a:pt x="87" y="269"/>
                      <a:pt x="92" y="263"/>
                    </a:cubicBezTo>
                    <a:cubicBezTo>
                      <a:pt x="96" y="270"/>
                      <a:pt x="107" y="265"/>
                      <a:pt x="106" y="257"/>
                    </a:cubicBezTo>
                    <a:cubicBezTo>
                      <a:pt x="112" y="261"/>
                      <a:pt x="120" y="254"/>
                      <a:pt x="119" y="246"/>
                    </a:cubicBezTo>
                    <a:cubicBezTo>
                      <a:pt x="125" y="250"/>
                      <a:pt x="130" y="239"/>
                      <a:pt x="135" y="232"/>
                    </a:cubicBezTo>
                    <a:cubicBezTo>
                      <a:pt x="137" y="229"/>
                      <a:pt x="140" y="226"/>
                      <a:pt x="143" y="222"/>
                    </a:cubicBezTo>
                    <a:cubicBezTo>
                      <a:pt x="151" y="212"/>
                      <a:pt x="157" y="198"/>
                      <a:pt x="158" y="184"/>
                    </a:cubicBezTo>
                    <a:cubicBezTo>
                      <a:pt x="168" y="175"/>
                      <a:pt x="172" y="160"/>
                      <a:pt x="175" y="146"/>
                    </a:cubicBezTo>
                    <a:cubicBezTo>
                      <a:pt x="177" y="137"/>
                      <a:pt x="179" y="129"/>
                      <a:pt x="181" y="120"/>
                    </a:cubicBezTo>
                    <a:cubicBezTo>
                      <a:pt x="183" y="118"/>
                      <a:pt x="185" y="116"/>
                      <a:pt x="187" y="114"/>
                    </a:cubicBezTo>
                    <a:cubicBezTo>
                      <a:pt x="186" y="121"/>
                      <a:pt x="190" y="127"/>
                      <a:pt x="195" y="129"/>
                    </a:cubicBezTo>
                    <a:cubicBezTo>
                      <a:pt x="200" y="131"/>
                      <a:pt x="205" y="132"/>
                      <a:pt x="211" y="131"/>
                    </a:cubicBezTo>
                    <a:cubicBezTo>
                      <a:pt x="216" y="131"/>
                      <a:pt x="221" y="130"/>
                      <a:pt x="227" y="129"/>
                    </a:cubicBezTo>
                    <a:cubicBezTo>
                      <a:pt x="230" y="131"/>
                      <a:pt x="233" y="132"/>
                      <a:pt x="236" y="133"/>
                    </a:cubicBezTo>
                    <a:cubicBezTo>
                      <a:pt x="232" y="141"/>
                      <a:pt x="234" y="151"/>
                      <a:pt x="236" y="159"/>
                    </a:cubicBezTo>
                    <a:cubicBezTo>
                      <a:pt x="238" y="165"/>
                      <a:pt x="239" y="172"/>
                      <a:pt x="244" y="175"/>
                    </a:cubicBezTo>
                    <a:cubicBezTo>
                      <a:pt x="248" y="178"/>
                      <a:pt x="256" y="174"/>
                      <a:pt x="255" y="168"/>
                    </a:cubicBezTo>
                    <a:cubicBezTo>
                      <a:pt x="258" y="172"/>
                      <a:pt x="264" y="171"/>
                      <a:pt x="268" y="167"/>
                    </a:cubicBezTo>
                    <a:cubicBezTo>
                      <a:pt x="271" y="163"/>
                      <a:pt x="273" y="157"/>
                      <a:pt x="273" y="151"/>
                    </a:cubicBezTo>
                    <a:cubicBezTo>
                      <a:pt x="274" y="137"/>
                      <a:pt x="271" y="123"/>
                      <a:pt x="265" y="112"/>
                    </a:cubicBezTo>
                    <a:cubicBezTo>
                      <a:pt x="273" y="121"/>
                      <a:pt x="281" y="131"/>
                      <a:pt x="289" y="140"/>
                    </a:cubicBezTo>
                    <a:cubicBezTo>
                      <a:pt x="291" y="143"/>
                      <a:pt x="293" y="145"/>
                      <a:pt x="296" y="145"/>
                    </a:cubicBezTo>
                    <a:cubicBezTo>
                      <a:pt x="294" y="150"/>
                      <a:pt x="298" y="154"/>
                      <a:pt x="302" y="154"/>
                    </a:cubicBezTo>
                    <a:cubicBezTo>
                      <a:pt x="306" y="154"/>
                      <a:pt x="310" y="151"/>
                      <a:pt x="313" y="148"/>
                    </a:cubicBezTo>
                    <a:cubicBezTo>
                      <a:pt x="321" y="142"/>
                      <a:pt x="329" y="131"/>
                      <a:pt x="324" y="123"/>
                    </a:cubicBezTo>
                    <a:cubicBezTo>
                      <a:pt x="327" y="122"/>
                      <a:pt x="329" y="117"/>
                      <a:pt x="328" y="114"/>
                    </a:cubicBezTo>
                    <a:cubicBezTo>
                      <a:pt x="337" y="123"/>
                      <a:pt x="347" y="132"/>
                      <a:pt x="356" y="141"/>
                    </a:cubicBezTo>
                    <a:cubicBezTo>
                      <a:pt x="353" y="139"/>
                      <a:pt x="349" y="144"/>
                      <a:pt x="349" y="148"/>
                    </a:cubicBezTo>
                    <a:cubicBezTo>
                      <a:pt x="350" y="152"/>
                      <a:pt x="352" y="155"/>
                      <a:pt x="355" y="158"/>
                    </a:cubicBezTo>
                    <a:cubicBezTo>
                      <a:pt x="352" y="162"/>
                      <a:pt x="350" y="167"/>
                      <a:pt x="350" y="172"/>
                    </a:cubicBezTo>
                    <a:cubicBezTo>
                      <a:pt x="345" y="166"/>
                      <a:pt x="335" y="175"/>
                      <a:pt x="336" y="183"/>
                    </a:cubicBezTo>
                    <a:cubicBezTo>
                      <a:pt x="337" y="191"/>
                      <a:pt x="344" y="196"/>
                      <a:pt x="351" y="198"/>
                    </a:cubicBezTo>
                    <a:cubicBezTo>
                      <a:pt x="357" y="199"/>
                      <a:pt x="364" y="197"/>
                      <a:pt x="366" y="190"/>
                    </a:cubicBezTo>
                    <a:cubicBezTo>
                      <a:pt x="373" y="192"/>
                      <a:pt x="380" y="184"/>
                      <a:pt x="379" y="176"/>
                    </a:cubicBezTo>
                    <a:cubicBezTo>
                      <a:pt x="383" y="180"/>
                      <a:pt x="389" y="171"/>
                      <a:pt x="390" y="165"/>
                    </a:cubicBezTo>
                    <a:cubicBezTo>
                      <a:pt x="391" y="152"/>
                      <a:pt x="391" y="140"/>
                      <a:pt x="388" y="128"/>
                    </a:cubicBezTo>
                    <a:cubicBezTo>
                      <a:pt x="388" y="130"/>
                      <a:pt x="390" y="131"/>
                      <a:pt x="391" y="130"/>
                    </a:cubicBezTo>
                    <a:cubicBezTo>
                      <a:pt x="392" y="130"/>
                      <a:pt x="392" y="127"/>
                      <a:pt x="391" y="126"/>
                    </a:cubicBezTo>
                    <a:cubicBezTo>
                      <a:pt x="395" y="141"/>
                      <a:pt x="399" y="156"/>
                      <a:pt x="404" y="171"/>
                    </a:cubicBezTo>
                    <a:cubicBezTo>
                      <a:pt x="407" y="183"/>
                      <a:pt x="410" y="195"/>
                      <a:pt x="409" y="208"/>
                    </a:cubicBezTo>
                    <a:cubicBezTo>
                      <a:pt x="409" y="213"/>
                      <a:pt x="408" y="220"/>
                      <a:pt x="413" y="221"/>
                    </a:cubicBezTo>
                    <a:cubicBezTo>
                      <a:pt x="414" y="221"/>
                      <a:pt x="415" y="221"/>
                      <a:pt x="416" y="220"/>
                    </a:cubicBezTo>
                    <a:cubicBezTo>
                      <a:pt x="429" y="216"/>
                      <a:pt x="440" y="204"/>
                      <a:pt x="448" y="191"/>
                    </a:cubicBezTo>
                    <a:cubicBezTo>
                      <a:pt x="450" y="186"/>
                      <a:pt x="453" y="182"/>
                      <a:pt x="454" y="176"/>
                    </a:cubicBezTo>
                    <a:cubicBezTo>
                      <a:pt x="456" y="166"/>
                      <a:pt x="453" y="155"/>
                      <a:pt x="453" y="143"/>
                    </a:cubicBezTo>
                    <a:cubicBezTo>
                      <a:pt x="453" y="139"/>
                      <a:pt x="454" y="134"/>
                      <a:pt x="454" y="129"/>
                    </a:cubicBezTo>
                    <a:cubicBezTo>
                      <a:pt x="453" y="121"/>
                      <a:pt x="449" y="115"/>
                      <a:pt x="445" y="109"/>
                    </a:cubicBezTo>
                    <a:cubicBezTo>
                      <a:pt x="430" y="88"/>
                      <a:pt x="415" y="66"/>
                      <a:pt x="393" y="55"/>
                    </a:cubicBezTo>
                    <a:cubicBezTo>
                      <a:pt x="380" y="49"/>
                      <a:pt x="365" y="47"/>
                      <a:pt x="352" y="41"/>
                    </a:cubicBezTo>
                    <a:cubicBezTo>
                      <a:pt x="344" y="37"/>
                      <a:pt x="337" y="32"/>
                      <a:pt x="329" y="27"/>
                    </a:cubicBezTo>
                    <a:cubicBezTo>
                      <a:pt x="297" y="7"/>
                      <a:pt x="260" y="1"/>
                      <a:pt x="223" y="0"/>
                    </a:cubicBezTo>
                    <a:cubicBezTo>
                      <a:pt x="203" y="0"/>
                      <a:pt x="182" y="1"/>
                      <a:pt x="162" y="8"/>
                    </a:cubicBezTo>
                    <a:cubicBezTo>
                      <a:pt x="140" y="15"/>
                      <a:pt x="120" y="29"/>
                      <a:pt x="101" y="44"/>
                    </a:cubicBezTo>
                    <a:cubicBezTo>
                      <a:pt x="73" y="67"/>
                      <a:pt x="46" y="93"/>
                      <a:pt x="26" y="125"/>
                    </a:cubicBezTo>
                    <a:cubicBezTo>
                      <a:pt x="10" y="151"/>
                      <a:pt x="-1" y="181"/>
                      <a:pt x="0" y="211"/>
                    </a:cubicBezTo>
                    <a:cubicBezTo>
                      <a:pt x="1" y="241"/>
                      <a:pt x="17" y="272"/>
                      <a:pt x="41" y="281"/>
                    </a:cubicBezTo>
                    <a:cubicBezTo>
                      <a:pt x="45" y="277"/>
                      <a:pt x="49" y="274"/>
                      <a:pt x="52" y="270"/>
                    </a:cubicBezTo>
                    <a:lnTo>
                      <a:pt x="71" y="24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5"/>
              <p:cNvSpPr/>
              <p:nvPr/>
            </p:nvSpPr>
            <p:spPr>
              <a:xfrm>
                <a:off x="909920" y="3488256"/>
                <a:ext cx="106241" cy="152721"/>
              </a:xfrm>
              <a:custGeom>
                <a:rect b="b" l="l" r="r" t="t"/>
                <a:pathLst>
                  <a:path extrusionOk="0" h="92" w="64">
                    <a:moveTo>
                      <a:pt x="64" y="6"/>
                    </a:moveTo>
                    <a:cubicBezTo>
                      <a:pt x="62" y="5"/>
                      <a:pt x="7" y="-19"/>
                      <a:pt x="1" y="40"/>
                    </a:cubicBezTo>
                    <a:cubicBezTo>
                      <a:pt x="-5" y="99"/>
                      <a:pt x="55" y="93"/>
                      <a:pt x="56" y="91"/>
                    </a:cubicBezTo>
                    <a:cubicBezTo>
                      <a:pt x="56" y="89"/>
                      <a:pt x="64" y="6"/>
                      <a:pt x="64" y="6"/>
                    </a:cubicBezTo>
                    <a:close/>
                  </a:path>
                </a:pathLst>
              </a:custGeom>
              <a:solidFill>
                <a:srgbClr val="9E6753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5"/>
              <p:cNvSpPr/>
              <p:nvPr/>
            </p:nvSpPr>
            <p:spPr>
              <a:xfrm>
                <a:off x="936481" y="3519796"/>
                <a:ext cx="39840" cy="86321"/>
              </a:xfrm>
              <a:custGeom>
                <a:rect b="b" l="l" r="r" t="t"/>
                <a:pathLst>
                  <a:path extrusionOk="0" h="52" w="24">
                    <a:moveTo>
                      <a:pt x="24" y="48"/>
                    </a:moveTo>
                    <a:cubicBezTo>
                      <a:pt x="24" y="48"/>
                      <a:pt x="23" y="48"/>
                      <a:pt x="21" y="49"/>
                    </a:cubicBezTo>
                    <a:cubicBezTo>
                      <a:pt x="19" y="50"/>
                      <a:pt x="16" y="50"/>
                      <a:pt x="13" y="48"/>
                    </a:cubicBezTo>
                    <a:cubicBezTo>
                      <a:pt x="7" y="45"/>
                      <a:pt x="3" y="35"/>
                      <a:pt x="4" y="24"/>
                    </a:cubicBezTo>
                    <a:cubicBezTo>
                      <a:pt x="4" y="19"/>
                      <a:pt x="6" y="14"/>
                      <a:pt x="8" y="10"/>
                    </a:cubicBezTo>
                    <a:cubicBezTo>
                      <a:pt x="10" y="6"/>
                      <a:pt x="14" y="3"/>
                      <a:pt x="17" y="3"/>
                    </a:cubicBezTo>
                    <a:cubicBezTo>
                      <a:pt x="20" y="2"/>
                      <a:pt x="22" y="4"/>
                      <a:pt x="23" y="6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9"/>
                      <a:pt x="24" y="8"/>
                      <a:pt x="24" y="6"/>
                    </a:cubicBezTo>
                    <a:cubicBezTo>
                      <a:pt x="24" y="5"/>
                      <a:pt x="23" y="3"/>
                      <a:pt x="22" y="2"/>
                    </a:cubicBezTo>
                    <a:cubicBezTo>
                      <a:pt x="21" y="1"/>
                      <a:pt x="19" y="0"/>
                      <a:pt x="17" y="0"/>
                    </a:cubicBezTo>
                    <a:cubicBezTo>
                      <a:pt x="12" y="0"/>
                      <a:pt x="8" y="3"/>
                      <a:pt x="5" y="8"/>
                    </a:cubicBezTo>
                    <a:cubicBezTo>
                      <a:pt x="2" y="12"/>
                      <a:pt x="0" y="18"/>
                      <a:pt x="0" y="24"/>
                    </a:cubicBezTo>
                    <a:cubicBezTo>
                      <a:pt x="-1" y="36"/>
                      <a:pt x="4" y="48"/>
                      <a:pt x="12" y="51"/>
                    </a:cubicBezTo>
                    <a:cubicBezTo>
                      <a:pt x="16" y="52"/>
                      <a:pt x="20" y="52"/>
                      <a:pt x="22" y="50"/>
                    </a:cubicBezTo>
                    <a:cubicBezTo>
                      <a:pt x="24" y="49"/>
                      <a:pt x="24" y="48"/>
                      <a:pt x="24" y="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5"/>
              <p:cNvSpPr/>
              <p:nvPr/>
            </p:nvSpPr>
            <p:spPr>
              <a:xfrm>
                <a:off x="1251884" y="3121392"/>
                <a:ext cx="146081" cy="102921"/>
              </a:xfrm>
              <a:custGeom>
                <a:rect b="b" l="l" r="r" t="t"/>
                <a:pathLst>
                  <a:path extrusionOk="0" h="62" w="88">
                    <a:moveTo>
                      <a:pt x="81" y="62"/>
                    </a:moveTo>
                    <a:cubicBezTo>
                      <a:pt x="81" y="62"/>
                      <a:pt x="85" y="60"/>
                      <a:pt x="86" y="54"/>
                    </a:cubicBezTo>
                    <a:cubicBezTo>
                      <a:pt x="87" y="52"/>
                      <a:pt x="87" y="48"/>
                      <a:pt x="84" y="45"/>
                    </a:cubicBezTo>
                    <a:cubicBezTo>
                      <a:pt x="82" y="42"/>
                      <a:pt x="78" y="40"/>
                      <a:pt x="73" y="41"/>
                    </a:cubicBezTo>
                    <a:lnTo>
                      <a:pt x="71" y="42"/>
                    </a:lnTo>
                    <a:lnTo>
                      <a:pt x="72" y="39"/>
                    </a:lnTo>
                    <a:cubicBezTo>
                      <a:pt x="74" y="36"/>
                      <a:pt x="74" y="30"/>
                      <a:pt x="71" y="26"/>
                    </a:cubicBezTo>
                    <a:cubicBezTo>
                      <a:pt x="67" y="22"/>
                      <a:pt x="60" y="21"/>
                      <a:pt x="56" y="25"/>
                    </a:cubicBezTo>
                    <a:lnTo>
                      <a:pt x="54" y="23"/>
                    </a:lnTo>
                    <a:cubicBezTo>
                      <a:pt x="54" y="22"/>
                      <a:pt x="55" y="22"/>
                      <a:pt x="55" y="21"/>
                    </a:cubicBezTo>
                    <a:cubicBezTo>
                      <a:pt x="56" y="20"/>
                      <a:pt x="56" y="17"/>
                      <a:pt x="55" y="16"/>
                    </a:cubicBezTo>
                    <a:cubicBezTo>
                      <a:pt x="54" y="14"/>
                      <a:pt x="52" y="13"/>
                      <a:pt x="50" y="12"/>
                    </a:cubicBezTo>
                    <a:cubicBezTo>
                      <a:pt x="48" y="11"/>
                      <a:pt x="46" y="11"/>
                      <a:pt x="44" y="12"/>
                    </a:cubicBezTo>
                    <a:cubicBezTo>
                      <a:pt x="42" y="12"/>
                      <a:pt x="40" y="13"/>
                      <a:pt x="37" y="12"/>
                    </a:cubicBezTo>
                    <a:cubicBezTo>
                      <a:pt x="35" y="12"/>
                      <a:pt x="34" y="9"/>
                      <a:pt x="32" y="8"/>
                    </a:cubicBezTo>
                    <a:cubicBezTo>
                      <a:pt x="31" y="7"/>
                      <a:pt x="30" y="6"/>
                      <a:pt x="28" y="5"/>
                    </a:cubicBezTo>
                    <a:cubicBezTo>
                      <a:pt x="25" y="3"/>
                      <a:pt x="22" y="2"/>
                      <a:pt x="19" y="2"/>
                    </a:cubicBezTo>
                    <a:cubicBezTo>
                      <a:pt x="13" y="1"/>
                      <a:pt x="8" y="2"/>
                      <a:pt x="5" y="4"/>
                    </a:cubicBezTo>
                    <a:cubicBezTo>
                      <a:pt x="2" y="5"/>
                      <a:pt x="0" y="6"/>
                      <a:pt x="0" y="6"/>
                    </a:cubicBezTo>
                    <a:cubicBezTo>
                      <a:pt x="0" y="6"/>
                      <a:pt x="1" y="4"/>
                      <a:pt x="4" y="3"/>
                    </a:cubicBezTo>
                    <a:cubicBezTo>
                      <a:pt x="7" y="1"/>
                      <a:pt x="13" y="-1"/>
                      <a:pt x="19" y="0"/>
                    </a:cubicBezTo>
                    <a:cubicBezTo>
                      <a:pt x="22" y="0"/>
                      <a:pt x="26" y="1"/>
                      <a:pt x="29" y="3"/>
                    </a:cubicBezTo>
                    <a:cubicBezTo>
                      <a:pt x="31" y="4"/>
                      <a:pt x="33" y="5"/>
                      <a:pt x="34" y="7"/>
                    </a:cubicBezTo>
                    <a:cubicBezTo>
                      <a:pt x="36" y="8"/>
                      <a:pt x="37" y="10"/>
                      <a:pt x="38" y="10"/>
                    </a:cubicBezTo>
                    <a:cubicBezTo>
                      <a:pt x="40" y="10"/>
                      <a:pt x="42" y="10"/>
                      <a:pt x="44" y="9"/>
                    </a:cubicBezTo>
                    <a:cubicBezTo>
                      <a:pt x="46" y="9"/>
                      <a:pt x="49" y="9"/>
                      <a:pt x="51" y="9"/>
                    </a:cubicBezTo>
                    <a:cubicBezTo>
                      <a:pt x="53" y="10"/>
                      <a:pt x="56" y="12"/>
                      <a:pt x="57" y="14"/>
                    </a:cubicBezTo>
                    <a:cubicBezTo>
                      <a:pt x="58" y="17"/>
                      <a:pt x="59" y="20"/>
                      <a:pt x="58" y="22"/>
                    </a:cubicBezTo>
                    <a:cubicBezTo>
                      <a:pt x="57" y="23"/>
                      <a:pt x="57" y="24"/>
                      <a:pt x="56" y="25"/>
                    </a:cubicBezTo>
                    <a:lnTo>
                      <a:pt x="54" y="22"/>
                    </a:lnTo>
                    <a:cubicBezTo>
                      <a:pt x="60" y="18"/>
                      <a:pt x="68" y="19"/>
                      <a:pt x="72" y="24"/>
                    </a:cubicBezTo>
                    <a:cubicBezTo>
                      <a:pt x="77" y="29"/>
                      <a:pt x="77" y="36"/>
                      <a:pt x="74" y="40"/>
                    </a:cubicBezTo>
                    <a:lnTo>
                      <a:pt x="73" y="39"/>
                    </a:lnTo>
                    <a:cubicBezTo>
                      <a:pt x="79" y="38"/>
                      <a:pt x="83" y="40"/>
                      <a:pt x="86" y="44"/>
                    </a:cubicBezTo>
                    <a:cubicBezTo>
                      <a:pt x="89" y="48"/>
                      <a:pt x="88" y="52"/>
                      <a:pt x="87" y="55"/>
                    </a:cubicBezTo>
                    <a:cubicBezTo>
                      <a:pt x="86" y="58"/>
                      <a:pt x="85" y="59"/>
                      <a:pt x="84" y="60"/>
                    </a:cubicBezTo>
                    <a:cubicBezTo>
                      <a:pt x="82" y="61"/>
                      <a:pt x="81" y="61"/>
                      <a:pt x="81" y="61"/>
                    </a:cubicBezTo>
                    <a:lnTo>
                      <a:pt x="81" y="6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5"/>
              <p:cNvSpPr/>
              <p:nvPr/>
            </p:nvSpPr>
            <p:spPr>
              <a:xfrm>
                <a:off x="1338205" y="3096492"/>
                <a:ext cx="169322" cy="167662"/>
              </a:xfrm>
              <a:custGeom>
                <a:rect b="b" l="l" r="r" t="t"/>
                <a:pathLst>
                  <a:path extrusionOk="0" h="101" w="102">
                    <a:moveTo>
                      <a:pt x="93" y="101"/>
                    </a:moveTo>
                    <a:cubicBezTo>
                      <a:pt x="93" y="101"/>
                      <a:pt x="97" y="99"/>
                      <a:pt x="99" y="94"/>
                    </a:cubicBezTo>
                    <a:cubicBezTo>
                      <a:pt x="100" y="91"/>
                      <a:pt x="101" y="88"/>
                      <a:pt x="100" y="84"/>
                    </a:cubicBezTo>
                    <a:cubicBezTo>
                      <a:pt x="98" y="80"/>
                      <a:pt x="95" y="76"/>
                      <a:pt x="90" y="75"/>
                    </a:cubicBezTo>
                    <a:lnTo>
                      <a:pt x="88" y="75"/>
                    </a:lnTo>
                    <a:lnTo>
                      <a:pt x="90" y="74"/>
                    </a:lnTo>
                    <a:cubicBezTo>
                      <a:pt x="93" y="70"/>
                      <a:pt x="97" y="65"/>
                      <a:pt x="96" y="60"/>
                    </a:cubicBezTo>
                    <a:cubicBezTo>
                      <a:pt x="95" y="57"/>
                      <a:pt x="94" y="54"/>
                      <a:pt x="91" y="53"/>
                    </a:cubicBezTo>
                    <a:cubicBezTo>
                      <a:pt x="89" y="52"/>
                      <a:pt x="85" y="51"/>
                      <a:pt x="83" y="53"/>
                    </a:cubicBezTo>
                    <a:lnTo>
                      <a:pt x="75" y="60"/>
                    </a:lnTo>
                    <a:lnTo>
                      <a:pt x="81" y="51"/>
                    </a:lnTo>
                    <a:cubicBezTo>
                      <a:pt x="84" y="48"/>
                      <a:pt x="84" y="44"/>
                      <a:pt x="83" y="40"/>
                    </a:cubicBezTo>
                    <a:cubicBezTo>
                      <a:pt x="82" y="36"/>
                      <a:pt x="79" y="33"/>
                      <a:pt x="75" y="31"/>
                    </a:cubicBezTo>
                    <a:cubicBezTo>
                      <a:pt x="72" y="30"/>
                      <a:pt x="69" y="30"/>
                      <a:pt x="66" y="31"/>
                    </a:cubicBezTo>
                    <a:lnTo>
                      <a:pt x="63" y="32"/>
                    </a:lnTo>
                    <a:lnTo>
                      <a:pt x="64" y="29"/>
                    </a:lnTo>
                    <a:cubicBezTo>
                      <a:pt x="67" y="25"/>
                      <a:pt x="63" y="19"/>
                      <a:pt x="58" y="18"/>
                    </a:cubicBezTo>
                    <a:cubicBezTo>
                      <a:pt x="53" y="17"/>
                      <a:pt x="48" y="18"/>
                      <a:pt x="44" y="20"/>
                    </a:cubicBezTo>
                    <a:lnTo>
                      <a:pt x="41" y="21"/>
                    </a:lnTo>
                    <a:lnTo>
                      <a:pt x="42" y="18"/>
                    </a:lnTo>
                    <a:cubicBezTo>
                      <a:pt x="44" y="15"/>
                      <a:pt x="42" y="11"/>
                      <a:pt x="40" y="9"/>
                    </a:cubicBezTo>
                    <a:cubicBezTo>
                      <a:pt x="38" y="6"/>
                      <a:pt x="35" y="5"/>
                      <a:pt x="32" y="4"/>
                    </a:cubicBezTo>
                    <a:cubicBezTo>
                      <a:pt x="25" y="2"/>
                      <a:pt x="19" y="2"/>
                      <a:pt x="15" y="2"/>
                    </a:cubicBezTo>
                    <a:cubicBezTo>
                      <a:pt x="5" y="3"/>
                      <a:pt x="0" y="6"/>
                      <a:pt x="0" y="6"/>
                    </a:cubicBezTo>
                    <a:cubicBezTo>
                      <a:pt x="0" y="6"/>
                      <a:pt x="1" y="5"/>
                      <a:pt x="3" y="4"/>
                    </a:cubicBezTo>
                    <a:cubicBezTo>
                      <a:pt x="6" y="3"/>
                      <a:pt x="9" y="1"/>
                      <a:pt x="14" y="1"/>
                    </a:cubicBezTo>
                    <a:cubicBezTo>
                      <a:pt x="19" y="0"/>
                      <a:pt x="25" y="0"/>
                      <a:pt x="32" y="2"/>
                    </a:cubicBezTo>
                    <a:cubicBezTo>
                      <a:pt x="35" y="3"/>
                      <a:pt x="39" y="4"/>
                      <a:pt x="42" y="7"/>
                    </a:cubicBezTo>
                    <a:cubicBezTo>
                      <a:pt x="44" y="10"/>
                      <a:pt x="46" y="15"/>
                      <a:pt x="45" y="19"/>
                    </a:cubicBezTo>
                    <a:lnTo>
                      <a:pt x="43" y="18"/>
                    </a:lnTo>
                    <a:cubicBezTo>
                      <a:pt x="47" y="16"/>
                      <a:pt x="53" y="14"/>
                      <a:pt x="59" y="16"/>
                    </a:cubicBezTo>
                    <a:cubicBezTo>
                      <a:pt x="62" y="16"/>
                      <a:pt x="64" y="18"/>
                      <a:pt x="66" y="21"/>
                    </a:cubicBezTo>
                    <a:cubicBezTo>
                      <a:pt x="68" y="24"/>
                      <a:pt x="69" y="27"/>
                      <a:pt x="67" y="31"/>
                    </a:cubicBezTo>
                    <a:lnTo>
                      <a:pt x="65" y="29"/>
                    </a:lnTo>
                    <a:cubicBezTo>
                      <a:pt x="69" y="28"/>
                      <a:pt x="73" y="28"/>
                      <a:pt x="76" y="29"/>
                    </a:cubicBezTo>
                    <a:cubicBezTo>
                      <a:pt x="81" y="30"/>
                      <a:pt x="85" y="35"/>
                      <a:pt x="86" y="39"/>
                    </a:cubicBezTo>
                    <a:cubicBezTo>
                      <a:pt x="87" y="44"/>
                      <a:pt x="86" y="49"/>
                      <a:pt x="83" y="53"/>
                    </a:cubicBezTo>
                    <a:lnTo>
                      <a:pt x="82" y="51"/>
                    </a:lnTo>
                    <a:cubicBezTo>
                      <a:pt x="85" y="49"/>
                      <a:pt x="89" y="49"/>
                      <a:pt x="92" y="51"/>
                    </a:cubicBezTo>
                    <a:cubicBezTo>
                      <a:pt x="95" y="53"/>
                      <a:pt x="98" y="56"/>
                      <a:pt x="98" y="59"/>
                    </a:cubicBezTo>
                    <a:cubicBezTo>
                      <a:pt x="99" y="66"/>
                      <a:pt x="95" y="72"/>
                      <a:pt x="91" y="75"/>
                    </a:cubicBezTo>
                    <a:lnTo>
                      <a:pt x="91" y="73"/>
                    </a:lnTo>
                    <a:cubicBezTo>
                      <a:pt x="96" y="75"/>
                      <a:pt x="100" y="79"/>
                      <a:pt x="101" y="84"/>
                    </a:cubicBezTo>
                    <a:cubicBezTo>
                      <a:pt x="103" y="88"/>
                      <a:pt x="102" y="92"/>
                      <a:pt x="100" y="95"/>
                    </a:cubicBezTo>
                    <a:cubicBezTo>
                      <a:pt x="99" y="97"/>
                      <a:pt x="97" y="99"/>
                      <a:pt x="95" y="100"/>
                    </a:cubicBezTo>
                    <a:cubicBezTo>
                      <a:pt x="94" y="101"/>
                      <a:pt x="93" y="101"/>
                      <a:pt x="93" y="10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5"/>
              <p:cNvSpPr/>
              <p:nvPr/>
            </p:nvSpPr>
            <p:spPr>
              <a:xfrm>
                <a:off x="1532427" y="3141313"/>
                <a:ext cx="195882" cy="169322"/>
              </a:xfrm>
              <a:custGeom>
                <a:rect b="b" l="l" r="r" t="t"/>
                <a:pathLst>
                  <a:path extrusionOk="0" h="102" w="118">
                    <a:moveTo>
                      <a:pt x="117" y="102"/>
                    </a:moveTo>
                    <a:cubicBezTo>
                      <a:pt x="117" y="102"/>
                      <a:pt x="118" y="98"/>
                      <a:pt x="115" y="94"/>
                    </a:cubicBezTo>
                    <a:cubicBezTo>
                      <a:pt x="113" y="92"/>
                      <a:pt x="110" y="90"/>
                      <a:pt x="106" y="90"/>
                    </a:cubicBezTo>
                    <a:cubicBezTo>
                      <a:pt x="102" y="89"/>
                      <a:pt x="98" y="90"/>
                      <a:pt x="93" y="92"/>
                    </a:cubicBezTo>
                    <a:lnTo>
                      <a:pt x="92" y="92"/>
                    </a:lnTo>
                    <a:lnTo>
                      <a:pt x="92" y="90"/>
                    </a:lnTo>
                    <a:cubicBezTo>
                      <a:pt x="93" y="86"/>
                      <a:pt x="89" y="80"/>
                      <a:pt x="84" y="78"/>
                    </a:cubicBezTo>
                    <a:cubicBezTo>
                      <a:pt x="78" y="76"/>
                      <a:pt x="72" y="77"/>
                      <a:pt x="65" y="79"/>
                    </a:cubicBezTo>
                    <a:lnTo>
                      <a:pt x="56" y="81"/>
                    </a:lnTo>
                    <a:lnTo>
                      <a:pt x="64" y="77"/>
                    </a:lnTo>
                    <a:cubicBezTo>
                      <a:pt x="68" y="74"/>
                      <a:pt x="68" y="67"/>
                      <a:pt x="65" y="63"/>
                    </a:cubicBezTo>
                    <a:cubicBezTo>
                      <a:pt x="61" y="59"/>
                      <a:pt x="55" y="58"/>
                      <a:pt x="49" y="58"/>
                    </a:cubicBezTo>
                    <a:lnTo>
                      <a:pt x="48" y="58"/>
                    </a:lnTo>
                    <a:lnTo>
                      <a:pt x="43" y="58"/>
                    </a:lnTo>
                    <a:lnTo>
                      <a:pt x="47" y="55"/>
                    </a:lnTo>
                    <a:cubicBezTo>
                      <a:pt x="53" y="52"/>
                      <a:pt x="53" y="43"/>
                      <a:pt x="48" y="39"/>
                    </a:cubicBezTo>
                    <a:cubicBezTo>
                      <a:pt x="43" y="35"/>
                      <a:pt x="36" y="36"/>
                      <a:pt x="31" y="39"/>
                    </a:cubicBezTo>
                    <a:lnTo>
                      <a:pt x="25" y="42"/>
                    </a:lnTo>
                    <a:lnTo>
                      <a:pt x="29" y="37"/>
                    </a:lnTo>
                    <a:cubicBezTo>
                      <a:pt x="35" y="30"/>
                      <a:pt x="35" y="20"/>
                      <a:pt x="32" y="14"/>
                    </a:cubicBezTo>
                    <a:cubicBezTo>
                      <a:pt x="28" y="7"/>
                      <a:pt x="22" y="3"/>
                      <a:pt x="17" y="2"/>
                    </a:cubicBezTo>
                    <a:cubicBezTo>
                      <a:pt x="12" y="1"/>
                      <a:pt x="7" y="1"/>
                      <a:pt x="4" y="2"/>
                    </a:cubicBez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0" y="3"/>
                      <a:pt x="1" y="3"/>
                    </a:cubicBezTo>
                    <a:cubicBezTo>
                      <a:pt x="2" y="3"/>
                      <a:pt x="3" y="2"/>
                      <a:pt x="4" y="1"/>
                    </a:cubicBezTo>
                    <a:cubicBezTo>
                      <a:pt x="7" y="0"/>
                      <a:pt x="12" y="-1"/>
                      <a:pt x="17" y="0"/>
                    </a:cubicBezTo>
                    <a:cubicBezTo>
                      <a:pt x="23" y="2"/>
                      <a:pt x="30" y="5"/>
                      <a:pt x="33" y="13"/>
                    </a:cubicBezTo>
                    <a:cubicBezTo>
                      <a:pt x="37" y="20"/>
                      <a:pt x="37" y="30"/>
                      <a:pt x="31" y="38"/>
                    </a:cubicBezTo>
                    <a:lnTo>
                      <a:pt x="29" y="37"/>
                    </a:lnTo>
                    <a:cubicBezTo>
                      <a:pt x="35" y="33"/>
                      <a:pt x="43" y="32"/>
                      <a:pt x="50" y="37"/>
                    </a:cubicBezTo>
                    <a:cubicBezTo>
                      <a:pt x="53" y="39"/>
                      <a:pt x="54" y="43"/>
                      <a:pt x="54" y="47"/>
                    </a:cubicBezTo>
                    <a:cubicBezTo>
                      <a:pt x="54" y="51"/>
                      <a:pt x="52" y="55"/>
                      <a:pt x="48" y="57"/>
                    </a:cubicBezTo>
                    <a:lnTo>
                      <a:pt x="48" y="55"/>
                    </a:lnTo>
                    <a:lnTo>
                      <a:pt x="49" y="55"/>
                    </a:lnTo>
                    <a:cubicBezTo>
                      <a:pt x="55" y="55"/>
                      <a:pt x="62" y="56"/>
                      <a:pt x="67" y="62"/>
                    </a:cubicBezTo>
                    <a:cubicBezTo>
                      <a:pt x="69" y="64"/>
                      <a:pt x="70" y="68"/>
                      <a:pt x="70" y="71"/>
                    </a:cubicBezTo>
                    <a:cubicBezTo>
                      <a:pt x="70" y="74"/>
                      <a:pt x="68" y="77"/>
                      <a:pt x="65" y="79"/>
                    </a:cubicBezTo>
                    <a:lnTo>
                      <a:pt x="64" y="77"/>
                    </a:lnTo>
                    <a:cubicBezTo>
                      <a:pt x="71" y="75"/>
                      <a:pt x="78" y="74"/>
                      <a:pt x="85" y="76"/>
                    </a:cubicBezTo>
                    <a:cubicBezTo>
                      <a:pt x="91" y="79"/>
                      <a:pt x="95" y="85"/>
                      <a:pt x="94" y="91"/>
                    </a:cubicBezTo>
                    <a:lnTo>
                      <a:pt x="93" y="90"/>
                    </a:lnTo>
                    <a:cubicBezTo>
                      <a:pt x="98" y="89"/>
                      <a:pt x="102" y="88"/>
                      <a:pt x="106" y="88"/>
                    </a:cubicBezTo>
                    <a:cubicBezTo>
                      <a:pt x="111" y="89"/>
                      <a:pt x="114" y="91"/>
                      <a:pt x="115" y="93"/>
                    </a:cubicBezTo>
                    <a:cubicBezTo>
                      <a:pt x="117" y="96"/>
                      <a:pt x="118" y="98"/>
                      <a:pt x="118" y="99"/>
                    </a:cubicBezTo>
                    <a:cubicBezTo>
                      <a:pt x="118" y="101"/>
                      <a:pt x="117" y="102"/>
                      <a:pt x="117" y="102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5"/>
              <p:cNvSpPr/>
              <p:nvPr/>
            </p:nvSpPr>
            <p:spPr>
              <a:xfrm>
                <a:off x="1427846" y="3066612"/>
                <a:ext cx="200862" cy="36520"/>
              </a:xfrm>
              <a:custGeom>
                <a:rect b="b" l="l" r="r" t="t"/>
                <a:pathLst>
                  <a:path extrusionOk="0" h="22" w="121">
                    <a:moveTo>
                      <a:pt x="121" y="3"/>
                    </a:moveTo>
                    <a:cubicBezTo>
                      <a:pt x="121" y="3"/>
                      <a:pt x="119" y="4"/>
                      <a:pt x="117" y="4"/>
                    </a:cubicBezTo>
                    <a:cubicBezTo>
                      <a:pt x="114" y="4"/>
                      <a:pt x="111" y="4"/>
                      <a:pt x="107" y="3"/>
                    </a:cubicBezTo>
                    <a:cubicBezTo>
                      <a:pt x="102" y="3"/>
                      <a:pt x="97" y="2"/>
                      <a:pt x="91" y="4"/>
                    </a:cubicBezTo>
                    <a:cubicBezTo>
                      <a:pt x="89" y="5"/>
                      <a:pt x="86" y="7"/>
                      <a:pt x="86" y="10"/>
                    </a:cubicBezTo>
                    <a:cubicBezTo>
                      <a:pt x="84" y="13"/>
                      <a:pt x="85" y="16"/>
                      <a:pt x="87" y="18"/>
                    </a:cubicBezTo>
                    <a:lnTo>
                      <a:pt x="85" y="19"/>
                    </a:lnTo>
                    <a:cubicBezTo>
                      <a:pt x="85" y="16"/>
                      <a:pt x="81" y="13"/>
                      <a:pt x="78" y="10"/>
                    </a:cubicBezTo>
                    <a:cubicBezTo>
                      <a:pt x="74" y="8"/>
                      <a:pt x="70" y="5"/>
                      <a:pt x="66" y="4"/>
                    </a:cubicBezTo>
                    <a:cubicBezTo>
                      <a:pt x="61" y="2"/>
                      <a:pt x="57" y="2"/>
                      <a:pt x="53" y="4"/>
                    </a:cubicBezTo>
                    <a:cubicBezTo>
                      <a:pt x="49" y="6"/>
                      <a:pt x="46" y="10"/>
                      <a:pt x="46" y="13"/>
                    </a:cubicBezTo>
                    <a:lnTo>
                      <a:pt x="46" y="17"/>
                    </a:lnTo>
                    <a:lnTo>
                      <a:pt x="44" y="14"/>
                    </a:lnTo>
                    <a:cubicBezTo>
                      <a:pt x="39" y="9"/>
                      <a:pt x="33" y="6"/>
                      <a:pt x="28" y="5"/>
                    </a:cubicBezTo>
                    <a:cubicBezTo>
                      <a:pt x="22" y="4"/>
                      <a:pt x="17" y="5"/>
                      <a:pt x="13" y="6"/>
                    </a:cubicBezTo>
                    <a:cubicBezTo>
                      <a:pt x="4" y="8"/>
                      <a:pt x="1" y="12"/>
                      <a:pt x="0" y="12"/>
                    </a:cubicBezTo>
                    <a:cubicBezTo>
                      <a:pt x="0" y="12"/>
                      <a:pt x="1" y="11"/>
                      <a:pt x="3" y="9"/>
                    </a:cubicBezTo>
                    <a:cubicBezTo>
                      <a:pt x="5" y="8"/>
                      <a:pt x="8" y="6"/>
                      <a:pt x="12" y="4"/>
                    </a:cubicBezTo>
                    <a:cubicBezTo>
                      <a:pt x="16" y="3"/>
                      <a:pt x="22" y="2"/>
                      <a:pt x="28" y="3"/>
                    </a:cubicBezTo>
                    <a:cubicBezTo>
                      <a:pt x="34" y="4"/>
                      <a:pt x="41" y="7"/>
                      <a:pt x="46" y="13"/>
                    </a:cubicBezTo>
                    <a:lnTo>
                      <a:pt x="44" y="14"/>
                    </a:lnTo>
                    <a:cubicBezTo>
                      <a:pt x="44" y="9"/>
                      <a:pt x="47" y="4"/>
                      <a:pt x="52" y="2"/>
                    </a:cubicBezTo>
                    <a:cubicBezTo>
                      <a:pt x="56" y="-1"/>
                      <a:pt x="62" y="-1"/>
                      <a:pt x="67" y="1"/>
                    </a:cubicBezTo>
                    <a:cubicBezTo>
                      <a:pt x="72" y="3"/>
                      <a:pt x="76" y="6"/>
                      <a:pt x="79" y="8"/>
                    </a:cubicBezTo>
                    <a:cubicBezTo>
                      <a:pt x="81" y="10"/>
                      <a:pt x="83" y="12"/>
                      <a:pt x="85" y="13"/>
                    </a:cubicBezTo>
                    <a:cubicBezTo>
                      <a:pt x="86" y="15"/>
                      <a:pt x="88" y="16"/>
                      <a:pt x="88" y="19"/>
                    </a:cubicBezTo>
                    <a:lnTo>
                      <a:pt x="88" y="22"/>
                    </a:lnTo>
                    <a:lnTo>
                      <a:pt x="86" y="20"/>
                    </a:lnTo>
                    <a:cubicBezTo>
                      <a:pt x="82" y="17"/>
                      <a:pt x="82" y="12"/>
                      <a:pt x="83" y="9"/>
                    </a:cubicBezTo>
                    <a:cubicBezTo>
                      <a:pt x="85" y="6"/>
                      <a:pt x="88" y="3"/>
                      <a:pt x="91" y="2"/>
                    </a:cubicBezTo>
                    <a:cubicBezTo>
                      <a:pt x="97" y="0"/>
                      <a:pt x="103" y="1"/>
                      <a:pt x="107" y="2"/>
                    </a:cubicBezTo>
                    <a:cubicBezTo>
                      <a:pt x="111" y="3"/>
                      <a:pt x="115" y="3"/>
                      <a:pt x="117" y="3"/>
                    </a:cubicBezTo>
                    <a:cubicBezTo>
                      <a:pt x="119" y="3"/>
                      <a:pt x="121" y="3"/>
                      <a:pt x="121" y="3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25"/>
              <p:cNvSpPr/>
              <p:nvPr/>
            </p:nvSpPr>
            <p:spPr>
              <a:xfrm>
                <a:off x="1313305" y="2960371"/>
                <a:ext cx="104581" cy="104581"/>
              </a:xfrm>
              <a:custGeom>
                <a:rect b="b" l="l" r="r" t="t"/>
                <a:pathLst>
                  <a:path extrusionOk="0" h="63" w="63">
                    <a:moveTo>
                      <a:pt x="63" y="2"/>
                    </a:moveTo>
                    <a:cubicBezTo>
                      <a:pt x="63" y="2"/>
                      <a:pt x="60" y="1"/>
                      <a:pt x="56" y="2"/>
                    </a:cubicBezTo>
                    <a:cubicBezTo>
                      <a:pt x="54" y="2"/>
                      <a:pt x="51" y="3"/>
                      <a:pt x="49" y="5"/>
                    </a:cubicBezTo>
                    <a:cubicBezTo>
                      <a:pt x="47" y="7"/>
                      <a:pt x="44" y="10"/>
                      <a:pt x="44" y="14"/>
                    </a:cubicBezTo>
                    <a:lnTo>
                      <a:pt x="43" y="15"/>
                    </a:lnTo>
                    <a:lnTo>
                      <a:pt x="42" y="15"/>
                    </a:lnTo>
                    <a:cubicBezTo>
                      <a:pt x="39" y="13"/>
                      <a:pt x="34" y="15"/>
                      <a:pt x="32" y="19"/>
                    </a:cubicBezTo>
                    <a:cubicBezTo>
                      <a:pt x="29" y="23"/>
                      <a:pt x="29" y="28"/>
                      <a:pt x="30" y="34"/>
                    </a:cubicBezTo>
                    <a:lnTo>
                      <a:pt x="30" y="39"/>
                    </a:lnTo>
                    <a:lnTo>
                      <a:pt x="27" y="34"/>
                    </a:lnTo>
                    <a:lnTo>
                      <a:pt x="27" y="34"/>
                    </a:lnTo>
                    <a:cubicBezTo>
                      <a:pt x="25" y="31"/>
                      <a:pt x="21" y="29"/>
                      <a:pt x="18" y="29"/>
                    </a:cubicBezTo>
                    <a:cubicBezTo>
                      <a:pt x="15" y="28"/>
                      <a:pt x="11" y="30"/>
                      <a:pt x="9" y="32"/>
                    </a:cubicBezTo>
                    <a:cubicBezTo>
                      <a:pt x="4" y="36"/>
                      <a:pt x="2" y="42"/>
                      <a:pt x="2" y="47"/>
                    </a:cubicBezTo>
                    <a:cubicBezTo>
                      <a:pt x="2" y="52"/>
                      <a:pt x="3" y="56"/>
                      <a:pt x="4" y="59"/>
                    </a:cubicBezTo>
                    <a:cubicBezTo>
                      <a:pt x="4" y="61"/>
                      <a:pt x="5" y="63"/>
                      <a:pt x="5" y="63"/>
                    </a:cubicBezTo>
                    <a:cubicBezTo>
                      <a:pt x="5" y="63"/>
                      <a:pt x="4" y="62"/>
                      <a:pt x="2" y="59"/>
                    </a:cubicBezTo>
                    <a:cubicBezTo>
                      <a:pt x="1" y="56"/>
                      <a:pt x="0" y="52"/>
                      <a:pt x="0" y="47"/>
                    </a:cubicBezTo>
                    <a:cubicBezTo>
                      <a:pt x="0" y="41"/>
                      <a:pt x="2" y="34"/>
                      <a:pt x="7" y="30"/>
                    </a:cubicBezTo>
                    <a:cubicBezTo>
                      <a:pt x="13" y="25"/>
                      <a:pt x="24" y="24"/>
                      <a:pt x="29" y="32"/>
                    </a:cubicBezTo>
                    <a:cubicBezTo>
                      <a:pt x="29" y="32"/>
                      <a:pt x="29" y="33"/>
                      <a:pt x="30" y="33"/>
                    </a:cubicBezTo>
                    <a:lnTo>
                      <a:pt x="27" y="34"/>
                    </a:lnTo>
                    <a:cubicBezTo>
                      <a:pt x="27" y="28"/>
                      <a:pt x="27" y="22"/>
                      <a:pt x="30" y="18"/>
                    </a:cubicBezTo>
                    <a:cubicBezTo>
                      <a:pt x="32" y="13"/>
                      <a:pt x="38" y="10"/>
                      <a:pt x="43" y="12"/>
                    </a:cubicBezTo>
                    <a:lnTo>
                      <a:pt x="41" y="13"/>
                    </a:lnTo>
                    <a:cubicBezTo>
                      <a:pt x="42" y="9"/>
                      <a:pt x="45" y="6"/>
                      <a:pt x="48" y="4"/>
                    </a:cubicBezTo>
                    <a:cubicBezTo>
                      <a:pt x="50" y="2"/>
                      <a:pt x="53" y="1"/>
                      <a:pt x="56" y="0"/>
                    </a:cubicBezTo>
                    <a:cubicBezTo>
                      <a:pt x="58" y="0"/>
                      <a:pt x="60" y="0"/>
                      <a:pt x="61" y="1"/>
                    </a:cubicBezTo>
                    <a:cubicBezTo>
                      <a:pt x="63" y="1"/>
                      <a:pt x="63" y="1"/>
                      <a:pt x="63" y="1"/>
                    </a:cubicBezTo>
                    <a:lnTo>
                      <a:pt x="63" y="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25"/>
              <p:cNvSpPr/>
              <p:nvPr/>
            </p:nvSpPr>
            <p:spPr>
              <a:xfrm>
                <a:off x="1163903" y="2950411"/>
                <a:ext cx="46480" cy="126161"/>
              </a:xfrm>
              <a:custGeom>
                <a:rect b="b" l="l" r="r" t="t"/>
                <a:pathLst>
                  <a:path extrusionOk="0" h="76" w="28">
                    <a:moveTo>
                      <a:pt x="28" y="76"/>
                    </a:moveTo>
                    <a:cubicBezTo>
                      <a:pt x="28" y="76"/>
                      <a:pt x="27" y="76"/>
                      <a:pt x="25" y="75"/>
                    </a:cubicBezTo>
                    <a:cubicBezTo>
                      <a:pt x="23" y="74"/>
                      <a:pt x="20" y="72"/>
                      <a:pt x="17" y="68"/>
                    </a:cubicBezTo>
                    <a:cubicBezTo>
                      <a:pt x="15" y="65"/>
                      <a:pt x="13" y="60"/>
                      <a:pt x="13" y="54"/>
                    </a:cubicBezTo>
                    <a:cubicBezTo>
                      <a:pt x="13" y="51"/>
                      <a:pt x="13" y="49"/>
                      <a:pt x="12" y="47"/>
                    </a:cubicBezTo>
                    <a:cubicBezTo>
                      <a:pt x="10" y="45"/>
                      <a:pt x="7" y="43"/>
                      <a:pt x="5" y="40"/>
                    </a:cubicBezTo>
                    <a:cubicBezTo>
                      <a:pt x="2" y="33"/>
                      <a:pt x="5" y="25"/>
                      <a:pt x="11" y="22"/>
                    </a:cubicBezTo>
                    <a:lnTo>
                      <a:pt x="11" y="24"/>
                    </a:lnTo>
                    <a:cubicBezTo>
                      <a:pt x="5" y="18"/>
                      <a:pt x="2" y="12"/>
                      <a:pt x="1" y="7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0" y="0"/>
                      <a:pt x="1" y="2"/>
                      <a:pt x="2" y="7"/>
                    </a:cubicBezTo>
                    <a:cubicBezTo>
                      <a:pt x="4" y="11"/>
                      <a:pt x="7" y="17"/>
                      <a:pt x="12" y="22"/>
                    </a:cubicBezTo>
                    <a:lnTo>
                      <a:pt x="13" y="24"/>
                    </a:lnTo>
                    <a:lnTo>
                      <a:pt x="12" y="24"/>
                    </a:lnTo>
                    <a:cubicBezTo>
                      <a:pt x="8" y="27"/>
                      <a:pt x="5" y="33"/>
                      <a:pt x="8" y="39"/>
                    </a:cubicBezTo>
                    <a:cubicBezTo>
                      <a:pt x="9" y="41"/>
                      <a:pt x="12" y="42"/>
                      <a:pt x="14" y="45"/>
                    </a:cubicBezTo>
                    <a:cubicBezTo>
                      <a:pt x="16" y="48"/>
                      <a:pt x="15" y="52"/>
                      <a:pt x="15" y="54"/>
                    </a:cubicBezTo>
                    <a:cubicBezTo>
                      <a:pt x="15" y="59"/>
                      <a:pt x="17" y="64"/>
                      <a:pt x="19" y="67"/>
                    </a:cubicBezTo>
                    <a:cubicBezTo>
                      <a:pt x="23" y="74"/>
                      <a:pt x="28" y="75"/>
                      <a:pt x="28" y="7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25"/>
              <p:cNvSpPr/>
              <p:nvPr/>
            </p:nvSpPr>
            <p:spPr>
              <a:xfrm>
                <a:off x="973001" y="3015151"/>
                <a:ext cx="175962" cy="94621"/>
              </a:xfrm>
              <a:custGeom>
                <a:rect b="b" l="l" r="r" t="t"/>
                <a:pathLst>
                  <a:path extrusionOk="0" h="57" w="106">
                    <a:moveTo>
                      <a:pt x="106" y="56"/>
                    </a:moveTo>
                    <a:cubicBezTo>
                      <a:pt x="106" y="56"/>
                      <a:pt x="105" y="57"/>
                      <a:pt x="104" y="57"/>
                    </a:cubicBezTo>
                    <a:cubicBezTo>
                      <a:pt x="102" y="56"/>
                      <a:pt x="100" y="56"/>
                      <a:pt x="98" y="55"/>
                    </a:cubicBezTo>
                    <a:cubicBezTo>
                      <a:pt x="92" y="54"/>
                      <a:pt x="85" y="50"/>
                      <a:pt x="79" y="42"/>
                    </a:cubicBezTo>
                    <a:lnTo>
                      <a:pt x="81" y="42"/>
                    </a:lnTo>
                    <a:cubicBezTo>
                      <a:pt x="77" y="46"/>
                      <a:pt x="71" y="49"/>
                      <a:pt x="64" y="49"/>
                    </a:cubicBezTo>
                    <a:cubicBezTo>
                      <a:pt x="61" y="49"/>
                      <a:pt x="58" y="48"/>
                      <a:pt x="55" y="46"/>
                    </a:cubicBezTo>
                    <a:cubicBezTo>
                      <a:pt x="51" y="45"/>
                      <a:pt x="48" y="43"/>
                      <a:pt x="47" y="39"/>
                    </a:cubicBezTo>
                    <a:cubicBezTo>
                      <a:pt x="46" y="37"/>
                      <a:pt x="46" y="36"/>
                      <a:pt x="46" y="35"/>
                    </a:cubicBezTo>
                    <a:cubicBezTo>
                      <a:pt x="46" y="34"/>
                      <a:pt x="45" y="33"/>
                      <a:pt x="45" y="32"/>
                    </a:cubicBezTo>
                    <a:cubicBezTo>
                      <a:pt x="43" y="31"/>
                      <a:pt x="41" y="30"/>
                      <a:pt x="39" y="29"/>
                    </a:cubicBezTo>
                    <a:cubicBezTo>
                      <a:pt x="37" y="28"/>
                      <a:pt x="34" y="27"/>
                      <a:pt x="32" y="25"/>
                    </a:cubicBezTo>
                    <a:cubicBezTo>
                      <a:pt x="30" y="24"/>
                      <a:pt x="29" y="21"/>
                      <a:pt x="29" y="18"/>
                    </a:cubicBezTo>
                    <a:lnTo>
                      <a:pt x="31" y="20"/>
                    </a:lnTo>
                    <a:cubicBezTo>
                      <a:pt x="25" y="21"/>
                      <a:pt x="19" y="20"/>
                      <a:pt x="15" y="18"/>
                    </a:cubicBezTo>
                    <a:cubicBezTo>
                      <a:pt x="10" y="16"/>
                      <a:pt x="7" y="13"/>
                      <a:pt x="5" y="10"/>
                    </a:cubicBezTo>
                    <a:cubicBezTo>
                      <a:pt x="2" y="8"/>
                      <a:pt x="1" y="5"/>
                      <a:pt x="1" y="3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" y="0"/>
                      <a:pt x="1" y="4"/>
                      <a:pt x="6" y="9"/>
                    </a:cubicBezTo>
                    <a:cubicBezTo>
                      <a:pt x="8" y="12"/>
                      <a:pt x="11" y="15"/>
                      <a:pt x="15" y="16"/>
                    </a:cubicBezTo>
                    <a:cubicBezTo>
                      <a:pt x="20" y="18"/>
                      <a:pt x="25" y="19"/>
                      <a:pt x="30" y="17"/>
                    </a:cubicBezTo>
                    <a:lnTo>
                      <a:pt x="32" y="17"/>
                    </a:lnTo>
                    <a:lnTo>
                      <a:pt x="32" y="19"/>
                    </a:lnTo>
                    <a:cubicBezTo>
                      <a:pt x="31" y="20"/>
                      <a:pt x="32" y="22"/>
                      <a:pt x="34" y="23"/>
                    </a:cubicBezTo>
                    <a:cubicBezTo>
                      <a:pt x="36" y="25"/>
                      <a:pt x="38" y="26"/>
                      <a:pt x="40" y="26"/>
                    </a:cubicBezTo>
                    <a:cubicBezTo>
                      <a:pt x="42" y="27"/>
                      <a:pt x="45" y="28"/>
                      <a:pt x="47" y="30"/>
                    </a:cubicBezTo>
                    <a:cubicBezTo>
                      <a:pt x="48" y="31"/>
                      <a:pt x="49" y="33"/>
                      <a:pt x="49" y="34"/>
                    </a:cubicBezTo>
                    <a:cubicBezTo>
                      <a:pt x="49" y="36"/>
                      <a:pt x="49" y="37"/>
                      <a:pt x="49" y="38"/>
                    </a:cubicBezTo>
                    <a:cubicBezTo>
                      <a:pt x="50" y="41"/>
                      <a:pt x="53" y="43"/>
                      <a:pt x="56" y="44"/>
                    </a:cubicBezTo>
                    <a:cubicBezTo>
                      <a:pt x="59" y="45"/>
                      <a:pt x="61" y="46"/>
                      <a:pt x="64" y="46"/>
                    </a:cubicBezTo>
                    <a:cubicBezTo>
                      <a:pt x="70" y="46"/>
                      <a:pt x="76" y="44"/>
                      <a:pt x="79" y="40"/>
                    </a:cubicBezTo>
                    <a:lnTo>
                      <a:pt x="80" y="39"/>
                    </a:lnTo>
                    <a:lnTo>
                      <a:pt x="81" y="41"/>
                    </a:lnTo>
                    <a:cubicBezTo>
                      <a:pt x="86" y="48"/>
                      <a:pt x="93" y="52"/>
                      <a:pt x="98" y="54"/>
                    </a:cubicBezTo>
                    <a:cubicBezTo>
                      <a:pt x="103" y="56"/>
                      <a:pt x="106" y="56"/>
                      <a:pt x="106" y="56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25"/>
              <p:cNvSpPr/>
              <p:nvPr/>
            </p:nvSpPr>
            <p:spPr>
              <a:xfrm>
                <a:off x="783759" y="3101472"/>
                <a:ext cx="278883" cy="106241"/>
              </a:xfrm>
              <a:custGeom>
                <a:rect b="b" l="l" r="r" t="t"/>
                <a:pathLst>
                  <a:path extrusionOk="0" h="64" w="168">
                    <a:moveTo>
                      <a:pt x="1" y="64"/>
                    </a:moveTo>
                    <a:lnTo>
                      <a:pt x="1" y="63"/>
                    </a:lnTo>
                    <a:cubicBezTo>
                      <a:pt x="1" y="62"/>
                      <a:pt x="0" y="61"/>
                      <a:pt x="0" y="60"/>
                    </a:cubicBezTo>
                    <a:cubicBezTo>
                      <a:pt x="1" y="57"/>
                      <a:pt x="1" y="54"/>
                      <a:pt x="3" y="49"/>
                    </a:cubicBezTo>
                    <a:cubicBezTo>
                      <a:pt x="5" y="45"/>
                      <a:pt x="8" y="40"/>
                      <a:pt x="12" y="35"/>
                    </a:cubicBezTo>
                    <a:cubicBezTo>
                      <a:pt x="14" y="33"/>
                      <a:pt x="16" y="30"/>
                      <a:pt x="19" y="27"/>
                    </a:cubicBezTo>
                    <a:cubicBezTo>
                      <a:pt x="20" y="26"/>
                      <a:pt x="22" y="25"/>
                      <a:pt x="24" y="24"/>
                    </a:cubicBezTo>
                    <a:cubicBezTo>
                      <a:pt x="26" y="23"/>
                      <a:pt x="28" y="23"/>
                      <a:pt x="30" y="25"/>
                    </a:cubicBezTo>
                    <a:lnTo>
                      <a:pt x="28" y="26"/>
                    </a:lnTo>
                    <a:cubicBezTo>
                      <a:pt x="28" y="20"/>
                      <a:pt x="32" y="13"/>
                      <a:pt x="39" y="10"/>
                    </a:cubicBezTo>
                    <a:cubicBezTo>
                      <a:pt x="45" y="7"/>
                      <a:pt x="53" y="8"/>
                      <a:pt x="59" y="14"/>
                    </a:cubicBezTo>
                    <a:lnTo>
                      <a:pt x="57" y="14"/>
                    </a:lnTo>
                    <a:cubicBezTo>
                      <a:pt x="57" y="11"/>
                      <a:pt x="59" y="7"/>
                      <a:pt x="63" y="5"/>
                    </a:cubicBezTo>
                    <a:cubicBezTo>
                      <a:pt x="66" y="3"/>
                      <a:pt x="71" y="3"/>
                      <a:pt x="74" y="5"/>
                    </a:cubicBezTo>
                    <a:cubicBezTo>
                      <a:pt x="76" y="6"/>
                      <a:pt x="78" y="7"/>
                      <a:pt x="79" y="9"/>
                    </a:cubicBezTo>
                    <a:lnTo>
                      <a:pt x="77" y="10"/>
                    </a:lnTo>
                    <a:cubicBezTo>
                      <a:pt x="77" y="7"/>
                      <a:pt x="78" y="5"/>
                      <a:pt x="80" y="4"/>
                    </a:cubicBezTo>
                    <a:cubicBezTo>
                      <a:pt x="82" y="3"/>
                      <a:pt x="84" y="2"/>
                      <a:pt x="86" y="2"/>
                    </a:cubicBezTo>
                    <a:cubicBezTo>
                      <a:pt x="91" y="2"/>
                      <a:pt x="94" y="4"/>
                      <a:pt x="97" y="6"/>
                    </a:cubicBezTo>
                    <a:lnTo>
                      <a:pt x="96" y="7"/>
                    </a:lnTo>
                    <a:cubicBezTo>
                      <a:pt x="99" y="3"/>
                      <a:pt x="104" y="0"/>
                      <a:pt x="108" y="0"/>
                    </a:cubicBezTo>
                    <a:cubicBezTo>
                      <a:pt x="113" y="-1"/>
                      <a:pt x="117" y="0"/>
                      <a:pt x="121" y="1"/>
                    </a:cubicBezTo>
                    <a:cubicBezTo>
                      <a:pt x="129" y="4"/>
                      <a:pt x="135" y="9"/>
                      <a:pt x="140" y="13"/>
                    </a:cubicBezTo>
                    <a:lnTo>
                      <a:pt x="139" y="15"/>
                    </a:lnTo>
                    <a:cubicBezTo>
                      <a:pt x="138" y="13"/>
                      <a:pt x="139" y="11"/>
                      <a:pt x="140" y="10"/>
                    </a:cubicBezTo>
                    <a:cubicBezTo>
                      <a:pt x="141" y="9"/>
                      <a:pt x="142" y="8"/>
                      <a:pt x="143" y="8"/>
                    </a:cubicBezTo>
                    <a:cubicBezTo>
                      <a:pt x="146" y="7"/>
                      <a:pt x="148" y="7"/>
                      <a:pt x="150" y="7"/>
                    </a:cubicBezTo>
                    <a:cubicBezTo>
                      <a:pt x="155" y="9"/>
                      <a:pt x="158" y="10"/>
                      <a:pt x="161" y="12"/>
                    </a:cubicBezTo>
                    <a:cubicBezTo>
                      <a:pt x="163" y="13"/>
                      <a:pt x="165" y="15"/>
                      <a:pt x="166" y="16"/>
                    </a:cubicBezTo>
                    <a:cubicBezTo>
                      <a:pt x="167" y="17"/>
                      <a:pt x="168" y="18"/>
                      <a:pt x="168" y="18"/>
                    </a:cubicBezTo>
                    <a:cubicBezTo>
                      <a:pt x="168" y="18"/>
                      <a:pt x="165" y="16"/>
                      <a:pt x="160" y="13"/>
                    </a:cubicBezTo>
                    <a:cubicBezTo>
                      <a:pt x="158" y="11"/>
                      <a:pt x="154" y="10"/>
                      <a:pt x="150" y="9"/>
                    </a:cubicBezTo>
                    <a:cubicBezTo>
                      <a:pt x="148" y="9"/>
                      <a:pt x="146" y="9"/>
                      <a:pt x="144" y="9"/>
                    </a:cubicBezTo>
                    <a:cubicBezTo>
                      <a:pt x="142" y="10"/>
                      <a:pt x="140" y="12"/>
                      <a:pt x="140" y="14"/>
                    </a:cubicBezTo>
                    <a:lnTo>
                      <a:pt x="141" y="17"/>
                    </a:lnTo>
                    <a:lnTo>
                      <a:pt x="139" y="15"/>
                    </a:lnTo>
                    <a:cubicBezTo>
                      <a:pt x="134" y="11"/>
                      <a:pt x="128" y="6"/>
                      <a:pt x="120" y="3"/>
                    </a:cubicBezTo>
                    <a:cubicBezTo>
                      <a:pt x="117" y="2"/>
                      <a:pt x="112" y="2"/>
                      <a:pt x="108" y="2"/>
                    </a:cubicBezTo>
                    <a:cubicBezTo>
                      <a:pt x="104" y="3"/>
                      <a:pt x="100" y="5"/>
                      <a:pt x="98" y="8"/>
                    </a:cubicBezTo>
                    <a:lnTo>
                      <a:pt x="97" y="9"/>
                    </a:lnTo>
                    <a:lnTo>
                      <a:pt x="96" y="9"/>
                    </a:lnTo>
                    <a:cubicBezTo>
                      <a:pt x="93" y="7"/>
                      <a:pt x="90" y="5"/>
                      <a:pt x="86" y="5"/>
                    </a:cubicBezTo>
                    <a:cubicBezTo>
                      <a:pt x="83" y="5"/>
                      <a:pt x="79" y="7"/>
                      <a:pt x="79" y="10"/>
                    </a:cubicBezTo>
                    <a:lnTo>
                      <a:pt x="79" y="15"/>
                    </a:lnTo>
                    <a:lnTo>
                      <a:pt x="77" y="11"/>
                    </a:lnTo>
                    <a:cubicBezTo>
                      <a:pt x="76" y="9"/>
                      <a:pt x="74" y="8"/>
                      <a:pt x="73" y="7"/>
                    </a:cubicBezTo>
                    <a:cubicBezTo>
                      <a:pt x="70" y="6"/>
                      <a:pt x="67" y="6"/>
                      <a:pt x="64" y="7"/>
                    </a:cubicBezTo>
                    <a:cubicBezTo>
                      <a:pt x="61" y="9"/>
                      <a:pt x="59" y="12"/>
                      <a:pt x="59" y="15"/>
                    </a:cubicBezTo>
                    <a:lnTo>
                      <a:pt x="59" y="18"/>
                    </a:lnTo>
                    <a:lnTo>
                      <a:pt x="57" y="15"/>
                    </a:lnTo>
                    <a:cubicBezTo>
                      <a:pt x="52" y="11"/>
                      <a:pt x="45" y="10"/>
                      <a:pt x="39" y="12"/>
                    </a:cubicBezTo>
                    <a:cubicBezTo>
                      <a:pt x="34" y="15"/>
                      <a:pt x="31" y="21"/>
                      <a:pt x="30" y="26"/>
                    </a:cubicBezTo>
                    <a:lnTo>
                      <a:pt x="30" y="28"/>
                    </a:lnTo>
                    <a:lnTo>
                      <a:pt x="29" y="27"/>
                    </a:lnTo>
                    <a:cubicBezTo>
                      <a:pt x="26" y="25"/>
                      <a:pt x="22" y="27"/>
                      <a:pt x="20" y="29"/>
                    </a:cubicBezTo>
                    <a:cubicBezTo>
                      <a:pt x="17" y="31"/>
                      <a:pt x="15" y="34"/>
                      <a:pt x="13" y="36"/>
                    </a:cubicBezTo>
                    <a:cubicBezTo>
                      <a:pt x="9" y="41"/>
                      <a:pt x="6" y="46"/>
                      <a:pt x="4" y="50"/>
                    </a:cubicBezTo>
                    <a:cubicBezTo>
                      <a:pt x="0" y="58"/>
                      <a:pt x="1" y="64"/>
                      <a:pt x="1" y="6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25"/>
              <p:cNvSpPr/>
              <p:nvPr/>
            </p:nvSpPr>
            <p:spPr>
              <a:xfrm>
                <a:off x="787079" y="3191113"/>
                <a:ext cx="245682" cy="147741"/>
              </a:xfrm>
              <a:custGeom>
                <a:rect b="b" l="l" r="r" t="t"/>
                <a:pathLst>
                  <a:path extrusionOk="0" h="89" w="148">
                    <a:moveTo>
                      <a:pt x="5" y="89"/>
                    </a:moveTo>
                    <a:lnTo>
                      <a:pt x="4" y="87"/>
                    </a:lnTo>
                    <a:cubicBezTo>
                      <a:pt x="3" y="86"/>
                      <a:pt x="2" y="84"/>
                      <a:pt x="2" y="82"/>
                    </a:cubicBezTo>
                    <a:cubicBezTo>
                      <a:pt x="1" y="79"/>
                      <a:pt x="0" y="76"/>
                      <a:pt x="0" y="72"/>
                    </a:cubicBezTo>
                    <a:cubicBezTo>
                      <a:pt x="1" y="70"/>
                      <a:pt x="2" y="68"/>
                      <a:pt x="3" y="66"/>
                    </a:cubicBezTo>
                    <a:cubicBezTo>
                      <a:pt x="5" y="64"/>
                      <a:pt x="7" y="62"/>
                      <a:pt x="10" y="62"/>
                    </a:cubicBezTo>
                    <a:lnTo>
                      <a:pt x="9" y="63"/>
                    </a:lnTo>
                    <a:cubicBezTo>
                      <a:pt x="7" y="60"/>
                      <a:pt x="7" y="54"/>
                      <a:pt x="10" y="50"/>
                    </a:cubicBezTo>
                    <a:cubicBezTo>
                      <a:pt x="13" y="46"/>
                      <a:pt x="19" y="44"/>
                      <a:pt x="24" y="46"/>
                    </a:cubicBezTo>
                    <a:lnTo>
                      <a:pt x="23" y="47"/>
                    </a:lnTo>
                    <a:cubicBezTo>
                      <a:pt x="21" y="44"/>
                      <a:pt x="22" y="39"/>
                      <a:pt x="24" y="36"/>
                    </a:cubicBezTo>
                    <a:cubicBezTo>
                      <a:pt x="27" y="32"/>
                      <a:pt x="32" y="31"/>
                      <a:pt x="36" y="32"/>
                    </a:cubicBezTo>
                    <a:cubicBezTo>
                      <a:pt x="39" y="32"/>
                      <a:pt x="41" y="32"/>
                      <a:pt x="42" y="32"/>
                    </a:cubicBezTo>
                    <a:cubicBezTo>
                      <a:pt x="44" y="32"/>
                      <a:pt x="45" y="31"/>
                      <a:pt x="46" y="29"/>
                    </a:cubicBezTo>
                    <a:cubicBezTo>
                      <a:pt x="48" y="28"/>
                      <a:pt x="49" y="26"/>
                      <a:pt x="51" y="24"/>
                    </a:cubicBezTo>
                    <a:cubicBezTo>
                      <a:pt x="52" y="22"/>
                      <a:pt x="55" y="21"/>
                      <a:pt x="57" y="21"/>
                    </a:cubicBezTo>
                    <a:cubicBezTo>
                      <a:pt x="62" y="21"/>
                      <a:pt x="67" y="22"/>
                      <a:pt x="71" y="22"/>
                    </a:cubicBezTo>
                    <a:cubicBezTo>
                      <a:pt x="76" y="23"/>
                      <a:pt x="80" y="23"/>
                      <a:pt x="83" y="20"/>
                    </a:cubicBezTo>
                    <a:cubicBezTo>
                      <a:pt x="85" y="19"/>
                      <a:pt x="86" y="17"/>
                      <a:pt x="87" y="16"/>
                    </a:cubicBezTo>
                    <a:cubicBezTo>
                      <a:pt x="89" y="14"/>
                      <a:pt x="91" y="13"/>
                      <a:pt x="93" y="12"/>
                    </a:cubicBezTo>
                    <a:cubicBezTo>
                      <a:pt x="98" y="11"/>
                      <a:pt x="102" y="12"/>
                      <a:pt x="106" y="14"/>
                    </a:cubicBezTo>
                    <a:lnTo>
                      <a:pt x="104" y="16"/>
                    </a:lnTo>
                    <a:cubicBezTo>
                      <a:pt x="102" y="11"/>
                      <a:pt x="104" y="6"/>
                      <a:pt x="107" y="4"/>
                    </a:cubicBezTo>
                    <a:cubicBezTo>
                      <a:pt x="110" y="1"/>
                      <a:pt x="114" y="0"/>
                      <a:pt x="117" y="0"/>
                    </a:cubicBezTo>
                    <a:cubicBezTo>
                      <a:pt x="124" y="0"/>
                      <a:pt x="130" y="2"/>
                      <a:pt x="135" y="4"/>
                    </a:cubicBezTo>
                    <a:cubicBezTo>
                      <a:pt x="139" y="6"/>
                      <a:pt x="142" y="8"/>
                      <a:pt x="145" y="9"/>
                    </a:cubicBezTo>
                    <a:cubicBezTo>
                      <a:pt x="147" y="11"/>
                      <a:pt x="148" y="11"/>
                      <a:pt x="148" y="12"/>
                    </a:cubicBezTo>
                    <a:cubicBezTo>
                      <a:pt x="148" y="12"/>
                      <a:pt x="143" y="8"/>
                      <a:pt x="134" y="5"/>
                    </a:cubicBezTo>
                    <a:cubicBezTo>
                      <a:pt x="130" y="3"/>
                      <a:pt x="124" y="2"/>
                      <a:pt x="117" y="2"/>
                    </a:cubicBezTo>
                    <a:cubicBezTo>
                      <a:pt x="114" y="2"/>
                      <a:pt x="111" y="3"/>
                      <a:pt x="108" y="5"/>
                    </a:cubicBezTo>
                    <a:cubicBezTo>
                      <a:pt x="106" y="7"/>
                      <a:pt x="104" y="11"/>
                      <a:pt x="106" y="15"/>
                    </a:cubicBezTo>
                    <a:lnTo>
                      <a:pt x="109" y="19"/>
                    </a:lnTo>
                    <a:lnTo>
                      <a:pt x="104" y="16"/>
                    </a:lnTo>
                    <a:cubicBezTo>
                      <a:pt x="102" y="14"/>
                      <a:pt x="98" y="13"/>
                      <a:pt x="94" y="14"/>
                    </a:cubicBezTo>
                    <a:cubicBezTo>
                      <a:pt x="92" y="15"/>
                      <a:pt x="91" y="16"/>
                      <a:pt x="89" y="17"/>
                    </a:cubicBezTo>
                    <a:cubicBezTo>
                      <a:pt x="88" y="19"/>
                      <a:pt x="87" y="21"/>
                      <a:pt x="85" y="22"/>
                    </a:cubicBezTo>
                    <a:cubicBezTo>
                      <a:pt x="83" y="24"/>
                      <a:pt x="80" y="25"/>
                      <a:pt x="78" y="25"/>
                    </a:cubicBezTo>
                    <a:cubicBezTo>
                      <a:pt x="75" y="25"/>
                      <a:pt x="73" y="25"/>
                      <a:pt x="71" y="25"/>
                    </a:cubicBezTo>
                    <a:cubicBezTo>
                      <a:pt x="66" y="25"/>
                      <a:pt x="62" y="23"/>
                      <a:pt x="57" y="24"/>
                    </a:cubicBezTo>
                    <a:cubicBezTo>
                      <a:pt x="55" y="24"/>
                      <a:pt x="54" y="25"/>
                      <a:pt x="52" y="26"/>
                    </a:cubicBezTo>
                    <a:cubicBezTo>
                      <a:pt x="51" y="27"/>
                      <a:pt x="50" y="29"/>
                      <a:pt x="49" y="31"/>
                    </a:cubicBezTo>
                    <a:cubicBezTo>
                      <a:pt x="48" y="33"/>
                      <a:pt x="45" y="35"/>
                      <a:pt x="43" y="35"/>
                    </a:cubicBezTo>
                    <a:cubicBezTo>
                      <a:pt x="40" y="35"/>
                      <a:pt x="38" y="34"/>
                      <a:pt x="36" y="34"/>
                    </a:cubicBezTo>
                    <a:cubicBezTo>
                      <a:pt x="32" y="34"/>
                      <a:pt x="29" y="35"/>
                      <a:pt x="26" y="37"/>
                    </a:cubicBezTo>
                    <a:cubicBezTo>
                      <a:pt x="24" y="40"/>
                      <a:pt x="23" y="44"/>
                      <a:pt x="25" y="46"/>
                    </a:cubicBezTo>
                    <a:lnTo>
                      <a:pt x="27" y="49"/>
                    </a:lnTo>
                    <a:lnTo>
                      <a:pt x="23" y="48"/>
                    </a:lnTo>
                    <a:cubicBezTo>
                      <a:pt x="19" y="46"/>
                      <a:pt x="14" y="48"/>
                      <a:pt x="11" y="51"/>
                    </a:cubicBezTo>
                    <a:cubicBezTo>
                      <a:pt x="9" y="55"/>
                      <a:pt x="9" y="59"/>
                      <a:pt x="10" y="62"/>
                    </a:cubicBezTo>
                    <a:lnTo>
                      <a:pt x="11" y="64"/>
                    </a:lnTo>
                    <a:lnTo>
                      <a:pt x="10" y="64"/>
                    </a:lnTo>
                    <a:cubicBezTo>
                      <a:pt x="5" y="64"/>
                      <a:pt x="3" y="69"/>
                      <a:pt x="2" y="72"/>
                    </a:cubicBezTo>
                    <a:cubicBezTo>
                      <a:pt x="1" y="76"/>
                      <a:pt x="2" y="79"/>
                      <a:pt x="2" y="82"/>
                    </a:cubicBezTo>
                    <a:cubicBezTo>
                      <a:pt x="4" y="87"/>
                      <a:pt x="5" y="89"/>
                      <a:pt x="5" y="8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25"/>
              <p:cNvSpPr/>
              <p:nvPr/>
            </p:nvSpPr>
            <p:spPr>
              <a:xfrm>
                <a:off x="755539" y="3411895"/>
                <a:ext cx="112881" cy="197542"/>
              </a:xfrm>
              <a:custGeom>
                <a:rect b="b" l="l" r="r" t="t"/>
                <a:pathLst>
                  <a:path extrusionOk="0" h="119" w="68">
                    <a:moveTo>
                      <a:pt x="11" y="119"/>
                    </a:moveTo>
                    <a:cubicBezTo>
                      <a:pt x="11" y="119"/>
                      <a:pt x="10" y="119"/>
                      <a:pt x="8" y="118"/>
                    </a:cubicBezTo>
                    <a:cubicBezTo>
                      <a:pt x="7" y="117"/>
                      <a:pt x="5" y="115"/>
                      <a:pt x="3" y="113"/>
                    </a:cubicBezTo>
                    <a:cubicBezTo>
                      <a:pt x="1" y="110"/>
                      <a:pt x="-1" y="106"/>
                      <a:pt x="0" y="101"/>
                    </a:cubicBezTo>
                    <a:cubicBezTo>
                      <a:pt x="0" y="96"/>
                      <a:pt x="2" y="90"/>
                      <a:pt x="7" y="86"/>
                    </a:cubicBezTo>
                    <a:lnTo>
                      <a:pt x="7" y="88"/>
                    </a:lnTo>
                    <a:cubicBezTo>
                      <a:pt x="4" y="84"/>
                      <a:pt x="2" y="79"/>
                      <a:pt x="1" y="74"/>
                    </a:cubicBezTo>
                    <a:cubicBezTo>
                      <a:pt x="1" y="71"/>
                      <a:pt x="1" y="68"/>
                      <a:pt x="3" y="65"/>
                    </a:cubicBezTo>
                    <a:cubicBezTo>
                      <a:pt x="4" y="63"/>
                      <a:pt x="6" y="60"/>
                      <a:pt x="10" y="59"/>
                    </a:cubicBezTo>
                    <a:lnTo>
                      <a:pt x="9" y="62"/>
                    </a:lnTo>
                    <a:cubicBezTo>
                      <a:pt x="5" y="58"/>
                      <a:pt x="3" y="52"/>
                      <a:pt x="4" y="47"/>
                    </a:cubicBezTo>
                    <a:cubicBezTo>
                      <a:pt x="4" y="44"/>
                      <a:pt x="6" y="41"/>
                      <a:pt x="8" y="39"/>
                    </a:cubicBezTo>
                    <a:cubicBezTo>
                      <a:pt x="10" y="36"/>
                      <a:pt x="13" y="35"/>
                      <a:pt x="15" y="34"/>
                    </a:cubicBezTo>
                    <a:cubicBezTo>
                      <a:pt x="18" y="33"/>
                      <a:pt x="19" y="32"/>
                      <a:pt x="19" y="29"/>
                    </a:cubicBezTo>
                    <a:cubicBezTo>
                      <a:pt x="20" y="27"/>
                      <a:pt x="21" y="24"/>
                      <a:pt x="22" y="22"/>
                    </a:cubicBezTo>
                    <a:cubicBezTo>
                      <a:pt x="25" y="17"/>
                      <a:pt x="29" y="14"/>
                      <a:pt x="33" y="12"/>
                    </a:cubicBezTo>
                    <a:cubicBezTo>
                      <a:pt x="37" y="10"/>
                      <a:pt x="41" y="8"/>
                      <a:pt x="44" y="6"/>
                    </a:cubicBezTo>
                    <a:cubicBezTo>
                      <a:pt x="51" y="3"/>
                      <a:pt x="57" y="1"/>
                      <a:pt x="61" y="0"/>
                    </a:cubicBezTo>
                    <a:cubicBezTo>
                      <a:pt x="63" y="0"/>
                      <a:pt x="65" y="0"/>
                      <a:pt x="66" y="0"/>
                    </a:cubicBezTo>
                    <a:cubicBezTo>
                      <a:pt x="67" y="1"/>
                      <a:pt x="68" y="1"/>
                      <a:pt x="68" y="1"/>
                    </a:cubicBezTo>
                    <a:cubicBezTo>
                      <a:pt x="68" y="1"/>
                      <a:pt x="65" y="1"/>
                      <a:pt x="61" y="1"/>
                    </a:cubicBezTo>
                    <a:cubicBezTo>
                      <a:pt x="57" y="2"/>
                      <a:pt x="51" y="4"/>
                      <a:pt x="45" y="8"/>
                    </a:cubicBezTo>
                    <a:cubicBezTo>
                      <a:pt x="42" y="10"/>
                      <a:pt x="38" y="12"/>
                      <a:pt x="34" y="14"/>
                    </a:cubicBezTo>
                    <a:cubicBezTo>
                      <a:pt x="31" y="16"/>
                      <a:pt x="27" y="19"/>
                      <a:pt x="24" y="23"/>
                    </a:cubicBezTo>
                    <a:cubicBezTo>
                      <a:pt x="23" y="25"/>
                      <a:pt x="22" y="27"/>
                      <a:pt x="22" y="30"/>
                    </a:cubicBezTo>
                    <a:cubicBezTo>
                      <a:pt x="22" y="31"/>
                      <a:pt x="21" y="33"/>
                      <a:pt x="20" y="34"/>
                    </a:cubicBezTo>
                    <a:cubicBezTo>
                      <a:pt x="19" y="35"/>
                      <a:pt x="17" y="36"/>
                      <a:pt x="16" y="36"/>
                    </a:cubicBezTo>
                    <a:cubicBezTo>
                      <a:pt x="11" y="38"/>
                      <a:pt x="7" y="42"/>
                      <a:pt x="7" y="47"/>
                    </a:cubicBezTo>
                    <a:cubicBezTo>
                      <a:pt x="6" y="52"/>
                      <a:pt x="7" y="57"/>
                      <a:pt x="11" y="60"/>
                    </a:cubicBezTo>
                    <a:lnTo>
                      <a:pt x="13" y="61"/>
                    </a:lnTo>
                    <a:lnTo>
                      <a:pt x="10" y="62"/>
                    </a:lnTo>
                    <a:cubicBezTo>
                      <a:pt x="5" y="63"/>
                      <a:pt x="3" y="69"/>
                      <a:pt x="3" y="74"/>
                    </a:cubicBezTo>
                    <a:cubicBezTo>
                      <a:pt x="4" y="78"/>
                      <a:pt x="6" y="83"/>
                      <a:pt x="8" y="87"/>
                    </a:cubicBezTo>
                    <a:lnTo>
                      <a:pt x="9" y="88"/>
                    </a:lnTo>
                    <a:lnTo>
                      <a:pt x="8" y="88"/>
                    </a:lnTo>
                    <a:cubicBezTo>
                      <a:pt x="4" y="92"/>
                      <a:pt x="2" y="96"/>
                      <a:pt x="1" y="101"/>
                    </a:cubicBezTo>
                    <a:cubicBezTo>
                      <a:pt x="1" y="105"/>
                      <a:pt x="2" y="109"/>
                      <a:pt x="4" y="112"/>
                    </a:cubicBezTo>
                    <a:cubicBezTo>
                      <a:pt x="7" y="117"/>
                      <a:pt x="11" y="119"/>
                      <a:pt x="11" y="119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25"/>
              <p:cNvSpPr/>
              <p:nvPr/>
            </p:nvSpPr>
            <p:spPr>
              <a:xfrm>
                <a:off x="886680" y="3330555"/>
                <a:ext cx="154381" cy="179282"/>
              </a:xfrm>
              <a:custGeom>
                <a:rect b="b" l="l" r="r" t="t"/>
                <a:pathLst>
                  <a:path extrusionOk="0" h="108" w="93">
                    <a:moveTo>
                      <a:pt x="23" y="108"/>
                    </a:moveTo>
                    <a:cubicBezTo>
                      <a:pt x="23" y="108"/>
                      <a:pt x="22" y="108"/>
                      <a:pt x="19" y="107"/>
                    </a:cubicBezTo>
                    <a:cubicBezTo>
                      <a:pt x="17" y="106"/>
                      <a:pt x="14" y="104"/>
                      <a:pt x="11" y="101"/>
                    </a:cubicBezTo>
                    <a:cubicBezTo>
                      <a:pt x="7" y="98"/>
                      <a:pt x="4" y="93"/>
                      <a:pt x="1" y="87"/>
                    </a:cubicBezTo>
                    <a:cubicBezTo>
                      <a:pt x="0" y="84"/>
                      <a:pt x="-1" y="80"/>
                      <a:pt x="1" y="77"/>
                    </a:cubicBezTo>
                    <a:cubicBezTo>
                      <a:pt x="1" y="75"/>
                      <a:pt x="3" y="73"/>
                      <a:pt x="5" y="73"/>
                    </a:cubicBezTo>
                    <a:cubicBezTo>
                      <a:pt x="7" y="72"/>
                      <a:pt x="10" y="72"/>
                      <a:pt x="12" y="74"/>
                    </a:cubicBezTo>
                    <a:lnTo>
                      <a:pt x="9" y="75"/>
                    </a:lnTo>
                    <a:cubicBezTo>
                      <a:pt x="9" y="72"/>
                      <a:pt x="8" y="69"/>
                      <a:pt x="9" y="65"/>
                    </a:cubicBezTo>
                    <a:cubicBezTo>
                      <a:pt x="9" y="63"/>
                      <a:pt x="11" y="61"/>
                      <a:pt x="12" y="60"/>
                    </a:cubicBezTo>
                    <a:cubicBezTo>
                      <a:pt x="14" y="59"/>
                      <a:pt x="17" y="59"/>
                      <a:pt x="19" y="60"/>
                    </a:cubicBezTo>
                    <a:cubicBezTo>
                      <a:pt x="20" y="61"/>
                      <a:pt x="22" y="61"/>
                      <a:pt x="23" y="61"/>
                    </a:cubicBezTo>
                    <a:cubicBezTo>
                      <a:pt x="24" y="61"/>
                      <a:pt x="25" y="60"/>
                      <a:pt x="25" y="58"/>
                    </a:cubicBezTo>
                    <a:cubicBezTo>
                      <a:pt x="25" y="54"/>
                      <a:pt x="27" y="50"/>
                      <a:pt x="30" y="47"/>
                    </a:cubicBezTo>
                    <a:cubicBezTo>
                      <a:pt x="36" y="43"/>
                      <a:pt x="43" y="41"/>
                      <a:pt x="49" y="44"/>
                    </a:cubicBezTo>
                    <a:lnTo>
                      <a:pt x="47" y="45"/>
                    </a:lnTo>
                    <a:cubicBezTo>
                      <a:pt x="47" y="40"/>
                      <a:pt x="47" y="34"/>
                      <a:pt x="52" y="31"/>
                    </a:cubicBezTo>
                    <a:cubicBezTo>
                      <a:pt x="54" y="29"/>
                      <a:pt x="57" y="29"/>
                      <a:pt x="59" y="29"/>
                    </a:cubicBezTo>
                    <a:cubicBezTo>
                      <a:pt x="62" y="30"/>
                      <a:pt x="64" y="31"/>
                      <a:pt x="65" y="34"/>
                    </a:cubicBezTo>
                    <a:lnTo>
                      <a:pt x="62" y="34"/>
                    </a:lnTo>
                    <a:cubicBezTo>
                      <a:pt x="63" y="27"/>
                      <a:pt x="65" y="20"/>
                      <a:pt x="69" y="15"/>
                    </a:cubicBezTo>
                    <a:cubicBezTo>
                      <a:pt x="72" y="10"/>
                      <a:pt x="77" y="7"/>
                      <a:pt x="80" y="5"/>
                    </a:cubicBezTo>
                    <a:cubicBezTo>
                      <a:pt x="84" y="2"/>
                      <a:pt x="87" y="1"/>
                      <a:pt x="89" y="1"/>
                    </a:cubicBezTo>
                    <a:cubicBezTo>
                      <a:pt x="92" y="0"/>
                      <a:pt x="93" y="0"/>
                      <a:pt x="93" y="0"/>
                    </a:cubicBezTo>
                    <a:cubicBezTo>
                      <a:pt x="93" y="1"/>
                      <a:pt x="88" y="1"/>
                      <a:pt x="81" y="6"/>
                    </a:cubicBezTo>
                    <a:cubicBezTo>
                      <a:pt x="77" y="8"/>
                      <a:pt x="74" y="12"/>
                      <a:pt x="70" y="16"/>
                    </a:cubicBezTo>
                    <a:cubicBezTo>
                      <a:pt x="67" y="21"/>
                      <a:pt x="65" y="27"/>
                      <a:pt x="64" y="34"/>
                    </a:cubicBezTo>
                    <a:lnTo>
                      <a:pt x="64" y="44"/>
                    </a:lnTo>
                    <a:lnTo>
                      <a:pt x="62" y="35"/>
                    </a:lnTo>
                    <a:cubicBezTo>
                      <a:pt x="62" y="31"/>
                      <a:pt x="56" y="30"/>
                      <a:pt x="53" y="33"/>
                    </a:cubicBezTo>
                    <a:cubicBezTo>
                      <a:pt x="50" y="35"/>
                      <a:pt x="49" y="40"/>
                      <a:pt x="50" y="45"/>
                    </a:cubicBezTo>
                    <a:lnTo>
                      <a:pt x="50" y="47"/>
                    </a:lnTo>
                    <a:lnTo>
                      <a:pt x="48" y="46"/>
                    </a:lnTo>
                    <a:cubicBezTo>
                      <a:pt x="43" y="44"/>
                      <a:pt x="37" y="45"/>
                      <a:pt x="32" y="49"/>
                    </a:cubicBezTo>
                    <a:cubicBezTo>
                      <a:pt x="29" y="51"/>
                      <a:pt x="28" y="54"/>
                      <a:pt x="27" y="58"/>
                    </a:cubicBezTo>
                    <a:cubicBezTo>
                      <a:pt x="27" y="59"/>
                      <a:pt x="27" y="60"/>
                      <a:pt x="27" y="61"/>
                    </a:cubicBezTo>
                    <a:cubicBezTo>
                      <a:pt x="26" y="62"/>
                      <a:pt x="25" y="63"/>
                      <a:pt x="24" y="64"/>
                    </a:cubicBezTo>
                    <a:cubicBezTo>
                      <a:pt x="21" y="64"/>
                      <a:pt x="19" y="63"/>
                      <a:pt x="18" y="62"/>
                    </a:cubicBezTo>
                    <a:cubicBezTo>
                      <a:pt x="16" y="62"/>
                      <a:pt x="15" y="62"/>
                      <a:pt x="14" y="62"/>
                    </a:cubicBezTo>
                    <a:cubicBezTo>
                      <a:pt x="12" y="63"/>
                      <a:pt x="12" y="64"/>
                      <a:pt x="11" y="66"/>
                    </a:cubicBezTo>
                    <a:cubicBezTo>
                      <a:pt x="10" y="68"/>
                      <a:pt x="11" y="72"/>
                      <a:pt x="12" y="75"/>
                    </a:cubicBezTo>
                    <a:lnTo>
                      <a:pt x="13" y="81"/>
                    </a:lnTo>
                    <a:lnTo>
                      <a:pt x="10" y="76"/>
                    </a:lnTo>
                    <a:cubicBezTo>
                      <a:pt x="8" y="73"/>
                      <a:pt x="3" y="75"/>
                      <a:pt x="3" y="78"/>
                    </a:cubicBezTo>
                    <a:cubicBezTo>
                      <a:pt x="1" y="80"/>
                      <a:pt x="2" y="84"/>
                      <a:pt x="3" y="86"/>
                    </a:cubicBezTo>
                    <a:cubicBezTo>
                      <a:pt x="5" y="92"/>
                      <a:pt x="8" y="97"/>
                      <a:pt x="11" y="100"/>
                    </a:cubicBezTo>
                    <a:cubicBezTo>
                      <a:pt x="18" y="106"/>
                      <a:pt x="23" y="107"/>
                      <a:pt x="23" y="108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25"/>
              <p:cNvSpPr/>
              <p:nvPr/>
            </p:nvSpPr>
            <p:spPr>
              <a:xfrm>
                <a:off x="1143983" y="3184473"/>
                <a:ext cx="33200" cy="76361"/>
              </a:xfrm>
              <a:custGeom>
                <a:rect b="b" l="l" r="r" t="t"/>
                <a:pathLst>
                  <a:path extrusionOk="0" h="46" w="20">
                    <a:moveTo>
                      <a:pt x="20" y="46"/>
                    </a:moveTo>
                    <a:cubicBezTo>
                      <a:pt x="20" y="46"/>
                      <a:pt x="16" y="45"/>
                      <a:pt x="12" y="42"/>
                    </a:cubicBezTo>
                    <a:cubicBezTo>
                      <a:pt x="10" y="40"/>
                      <a:pt x="7" y="38"/>
                      <a:pt x="6" y="35"/>
                    </a:cubicBezTo>
                    <a:cubicBezTo>
                      <a:pt x="4" y="32"/>
                      <a:pt x="3" y="27"/>
                      <a:pt x="4" y="23"/>
                    </a:cubicBezTo>
                    <a:cubicBezTo>
                      <a:pt x="5" y="22"/>
                      <a:pt x="5" y="21"/>
                      <a:pt x="6" y="20"/>
                    </a:cubicBezTo>
                    <a:lnTo>
                      <a:pt x="6" y="22"/>
                    </a:lnTo>
                    <a:cubicBezTo>
                      <a:pt x="3" y="20"/>
                      <a:pt x="1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0"/>
                      <a:pt x="10" y="0"/>
                      <a:pt x="10" y="0"/>
                    </a:cubicBezTo>
                    <a:cubicBezTo>
                      <a:pt x="10" y="1"/>
                      <a:pt x="7" y="2"/>
                      <a:pt x="4" y="5"/>
                    </a:cubicBezTo>
                    <a:cubicBezTo>
                      <a:pt x="3" y="7"/>
                      <a:pt x="2" y="10"/>
                      <a:pt x="3" y="12"/>
                    </a:cubicBezTo>
                    <a:cubicBezTo>
                      <a:pt x="3" y="15"/>
                      <a:pt x="5" y="18"/>
                      <a:pt x="7" y="20"/>
                    </a:cubicBezTo>
                    <a:lnTo>
                      <a:pt x="8" y="21"/>
                    </a:lnTo>
                    <a:lnTo>
                      <a:pt x="8" y="22"/>
                    </a:lnTo>
                    <a:cubicBezTo>
                      <a:pt x="7" y="22"/>
                      <a:pt x="7" y="23"/>
                      <a:pt x="7" y="24"/>
                    </a:cubicBezTo>
                    <a:cubicBezTo>
                      <a:pt x="5" y="27"/>
                      <a:pt x="6" y="31"/>
                      <a:pt x="8" y="34"/>
                    </a:cubicBezTo>
                    <a:cubicBezTo>
                      <a:pt x="9" y="36"/>
                      <a:pt x="11" y="39"/>
                      <a:pt x="13" y="40"/>
                    </a:cubicBezTo>
                    <a:cubicBezTo>
                      <a:pt x="17" y="44"/>
                      <a:pt x="20" y="45"/>
                      <a:pt x="19" y="46"/>
                    </a:cubicBezTo>
                    <a:lnTo>
                      <a:pt x="20" y="4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25"/>
              <p:cNvSpPr/>
              <p:nvPr/>
            </p:nvSpPr>
            <p:spPr>
              <a:xfrm>
                <a:off x="1177183" y="3144633"/>
                <a:ext cx="114541" cy="79681"/>
              </a:xfrm>
              <a:custGeom>
                <a:rect b="b" l="l" r="r" t="t"/>
                <a:pathLst>
                  <a:path extrusionOk="0" h="48" w="69">
                    <a:moveTo>
                      <a:pt x="65" y="48"/>
                    </a:moveTo>
                    <a:cubicBezTo>
                      <a:pt x="64" y="48"/>
                      <a:pt x="68" y="45"/>
                      <a:pt x="68" y="38"/>
                    </a:cubicBezTo>
                    <a:cubicBezTo>
                      <a:pt x="68" y="35"/>
                      <a:pt x="66" y="31"/>
                      <a:pt x="62" y="29"/>
                    </a:cubicBezTo>
                    <a:cubicBezTo>
                      <a:pt x="59" y="27"/>
                      <a:pt x="53" y="27"/>
                      <a:pt x="49" y="30"/>
                    </a:cubicBezTo>
                    <a:lnTo>
                      <a:pt x="48" y="31"/>
                    </a:lnTo>
                    <a:lnTo>
                      <a:pt x="47" y="29"/>
                    </a:lnTo>
                    <a:cubicBezTo>
                      <a:pt x="47" y="26"/>
                      <a:pt x="47" y="23"/>
                      <a:pt x="45" y="21"/>
                    </a:cubicBezTo>
                    <a:cubicBezTo>
                      <a:pt x="44" y="18"/>
                      <a:pt x="42" y="16"/>
                      <a:pt x="39" y="15"/>
                    </a:cubicBezTo>
                    <a:cubicBezTo>
                      <a:pt x="35" y="14"/>
                      <a:pt x="30" y="18"/>
                      <a:pt x="31" y="21"/>
                    </a:cubicBezTo>
                    <a:lnTo>
                      <a:pt x="28" y="21"/>
                    </a:lnTo>
                    <a:cubicBezTo>
                      <a:pt x="28" y="16"/>
                      <a:pt x="25" y="11"/>
                      <a:pt x="22" y="7"/>
                    </a:cubicBezTo>
                    <a:cubicBezTo>
                      <a:pt x="19" y="4"/>
                      <a:pt x="15" y="2"/>
                      <a:pt x="11" y="2"/>
                    </a:cubicBezTo>
                    <a:cubicBezTo>
                      <a:pt x="4" y="1"/>
                      <a:pt x="0" y="3"/>
                      <a:pt x="0" y="3"/>
                    </a:cubicBezTo>
                    <a:cubicBezTo>
                      <a:pt x="0" y="2"/>
                      <a:pt x="1" y="2"/>
                      <a:pt x="3" y="1"/>
                    </a:cubicBezTo>
                    <a:cubicBezTo>
                      <a:pt x="5" y="0"/>
                      <a:pt x="8" y="0"/>
                      <a:pt x="11" y="0"/>
                    </a:cubicBezTo>
                    <a:cubicBezTo>
                      <a:pt x="15" y="0"/>
                      <a:pt x="20" y="2"/>
                      <a:pt x="24" y="6"/>
                    </a:cubicBezTo>
                    <a:cubicBezTo>
                      <a:pt x="27" y="9"/>
                      <a:pt x="30" y="15"/>
                      <a:pt x="31" y="21"/>
                    </a:cubicBezTo>
                    <a:lnTo>
                      <a:pt x="28" y="22"/>
                    </a:lnTo>
                    <a:cubicBezTo>
                      <a:pt x="27" y="19"/>
                      <a:pt x="29" y="16"/>
                      <a:pt x="31" y="14"/>
                    </a:cubicBezTo>
                    <a:cubicBezTo>
                      <a:pt x="34" y="13"/>
                      <a:pt x="37" y="12"/>
                      <a:pt x="40" y="13"/>
                    </a:cubicBezTo>
                    <a:cubicBezTo>
                      <a:pt x="44" y="14"/>
                      <a:pt x="46" y="17"/>
                      <a:pt x="48" y="19"/>
                    </a:cubicBezTo>
                    <a:cubicBezTo>
                      <a:pt x="49" y="23"/>
                      <a:pt x="50" y="26"/>
                      <a:pt x="50" y="29"/>
                    </a:cubicBezTo>
                    <a:lnTo>
                      <a:pt x="48" y="28"/>
                    </a:lnTo>
                    <a:cubicBezTo>
                      <a:pt x="53" y="24"/>
                      <a:pt x="59" y="25"/>
                      <a:pt x="64" y="27"/>
                    </a:cubicBezTo>
                    <a:cubicBezTo>
                      <a:pt x="68" y="30"/>
                      <a:pt x="69" y="35"/>
                      <a:pt x="69" y="38"/>
                    </a:cubicBezTo>
                    <a:cubicBezTo>
                      <a:pt x="69" y="42"/>
                      <a:pt x="68" y="44"/>
                      <a:pt x="67" y="46"/>
                    </a:cubicBezTo>
                    <a:cubicBezTo>
                      <a:pt x="66" y="47"/>
                      <a:pt x="65" y="48"/>
                      <a:pt x="65" y="48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25"/>
              <p:cNvSpPr/>
              <p:nvPr/>
            </p:nvSpPr>
            <p:spPr>
              <a:xfrm>
                <a:off x="1243584" y="3675838"/>
                <a:ext cx="89641" cy="91301"/>
              </a:xfrm>
              <a:custGeom>
                <a:rect b="b" l="l" r="r" t="t"/>
                <a:pathLst>
                  <a:path extrusionOk="0" h="55" w="54">
                    <a:moveTo>
                      <a:pt x="29" y="54"/>
                    </a:moveTo>
                    <a:cubicBezTo>
                      <a:pt x="29" y="54"/>
                      <a:pt x="28" y="55"/>
                      <a:pt x="25" y="54"/>
                    </a:cubicBezTo>
                    <a:cubicBezTo>
                      <a:pt x="22" y="54"/>
                      <a:pt x="17" y="52"/>
                      <a:pt x="13" y="49"/>
                    </a:cubicBezTo>
                    <a:cubicBezTo>
                      <a:pt x="10" y="48"/>
                      <a:pt x="8" y="46"/>
                      <a:pt x="6" y="44"/>
                    </a:cubicBezTo>
                    <a:cubicBezTo>
                      <a:pt x="3" y="41"/>
                      <a:pt x="1" y="38"/>
                      <a:pt x="0" y="35"/>
                    </a:cubicBezTo>
                    <a:cubicBezTo>
                      <a:pt x="-1" y="27"/>
                      <a:pt x="1" y="19"/>
                      <a:pt x="5" y="11"/>
                    </a:cubicBezTo>
                    <a:cubicBezTo>
                      <a:pt x="8" y="7"/>
                      <a:pt x="12" y="3"/>
                      <a:pt x="16" y="0"/>
                    </a:cubicBezTo>
                    <a:lnTo>
                      <a:pt x="16" y="0"/>
                    </a:lnTo>
                    <a:lnTo>
                      <a:pt x="17" y="0"/>
                    </a:lnTo>
                    <a:cubicBezTo>
                      <a:pt x="29" y="5"/>
                      <a:pt x="38" y="12"/>
                      <a:pt x="45" y="17"/>
                    </a:cubicBezTo>
                    <a:cubicBezTo>
                      <a:pt x="48" y="19"/>
                      <a:pt x="50" y="21"/>
                      <a:pt x="52" y="23"/>
                    </a:cubicBezTo>
                    <a:cubicBezTo>
                      <a:pt x="54" y="24"/>
                      <a:pt x="54" y="25"/>
                      <a:pt x="54" y="25"/>
                    </a:cubicBezTo>
                    <a:cubicBezTo>
                      <a:pt x="54" y="26"/>
                      <a:pt x="50" y="22"/>
                      <a:pt x="44" y="18"/>
                    </a:cubicBezTo>
                    <a:cubicBezTo>
                      <a:pt x="37" y="13"/>
                      <a:pt x="28" y="7"/>
                      <a:pt x="16" y="2"/>
                    </a:cubicBezTo>
                    <a:lnTo>
                      <a:pt x="17" y="2"/>
                    </a:lnTo>
                    <a:cubicBezTo>
                      <a:pt x="13" y="5"/>
                      <a:pt x="10" y="8"/>
                      <a:pt x="7" y="13"/>
                    </a:cubicBezTo>
                    <a:cubicBezTo>
                      <a:pt x="3" y="19"/>
                      <a:pt x="1" y="27"/>
                      <a:pt x="2" y="34"/>
                    </a:cubicBezTo>
                    <a:cubicBezTo>
                      <a:pt x="4" y="41"/>
                      <a:pt x="9" y="45"/>
                      <a:pt x="13" y="48"/>
                    </a:cubicBezTo>
                    <a:cubicBezTo>
                      <a:pt x="18" y="51"/>
                      <a:pt x="22" y="53"/>
                      <a:pt x="25" y="53"/>
                    </a:cubicBezTo>
                    <a:cubicBezTo>
                      <a:pt x="28" y="54"/>
                      <a:pt x="29" y="54"/>
                      <a:pt x="29" y="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25"/>
              <p:cNvSpPr/>
              <p:nvPr/>
            </p:nvSpPr>
            <p:spPr>
              <a:xfrm>
                <a:off x="825259" y="4115742"/>
                <a:ext cx="1037509" cy="670646"/>
              </a:xfrm>
              <a:custGeom>
                <a:rect b="b" l="l" r="r" t="t"/>
                <a:pathLst>
                  <a:path extrusionOk="0" h="404" w="625">
                    <a:moveTo>
                      <a:pt x="625" y="59"/>
                    </a:moveTo>
                    <a:cubicBezTo>
                      <a:pt x="625" y="59"/>
                      <a:pt x="501" y="337"/>
                      <a:pt x="483" y="351"/>
                    </a:cubicBezTo>
                    <a:cubicBezTo>
                      <a:pt x="480" y="354"/>
                      <a:pt x="459" y="378"/>
                      <a:pt x="429" y="379"/>
                    </a:cubicBezTo>
                    <a:cubicBezTo>
                      <a:pt x="310" y="382"/>
                      <a:pt x="38" y="404"/>
                      <a:pt x="38" y="404"/>
                    </a:cubicBezTo>
                    <a:lnTo>
                      <a:pt x="0" y="247"/>
                    </a:lnTo>
                    <a:lnTo>
                      <a:pt x="327" y="223"/>
                    </a:lnTo>
                    <a:lnTo>
                      <a:pt x="491" y="0"/>
                    </a:lnTo>
                    <a:lnTo>
                      <a:pt x="625" y="5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25"/>
              <p:cNvSpPr/>
              <p:nvPr/>
            </p:nvSpPr>
            <p:spPr>
              <a:xfrm>
                <a:off x="1217024" y="4087522"/>
                <a:ext cx="1044149" cy="1074030"/>
              </a:xfrm>
              <a:custGeom>
                <a:rect b="b" l="l" r="r" t="t"/>
                <a:pathLst>
                  <a:path extrusionOk="0" h="647" w="629">
                    <a:moveTo>
                      <a:pt x="15" y="283"/>
                    </a:moveTo>
                    <a:cubicBezTo>
                      <a:pt x="15" y="283"/>
                      <a:pt x="195" y="566"/>
                      <a:pt x="212" y="588"/>
                    </a:cubicBezTo>
                    <a:cubicBezTo>
                      <a:pt x="249" y="635"/>
                      <a:pt x="299" y="660"/>
                      <a:pt x="370" y="641"/>
                    </a:cubicBezTo>
                    <a:cubicBezTo>
                      <a:pt x="440" y="622"/>
                      <a:pt x="629" y="519"/>
                      <a:pt x="629" y="519"/>
                    </a:cubicBezTo>
                    <a:lnTo>
                      <a:pt x="573" y="391"/>
                    </a:lnTo>
                    <a:lnTo>
                      <a:pt x="353" y="438"/>
                    </a:lnTo>
                    <a:lnTo>
                      <a:pt x="182" y="96"/>
                    </a:lnTo>
                    <a:cubicBezTo>
                      <a:pt x="165" y="59"/>
                      <a:pt x="133" y="29"/>
                      <a:pt x="94" y="14"/>
                    </a:cubicBezTo>
                    <a:cubicBezTo>
                      <a:pt x="68" y="5"/>
                      <a:pt x="35" y="-8"/>
                      <a:pt x="0" y="6"/>
                    </a:cubicBezTo>
                    <a:lnTo>
                      <a:pt x="15" y="2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5"/>
              <p:cNvSpPr/>
              <p:nvPr/>
            </p:nvSpPr>
            <p:spPr>
              <a:xfrm>
                <a:off x="418555" y="4012821"/>
                <a:ext cx="1030869" cy="1190231"/>
              </a:xfrm>
              <a:custGeom>
                <a:rect b="b" l="l" r="r" t="t"/>
                <a:pathLst>
                  <a:path extrusionOk="0" h="717" w="621">
                    <a:moveTo>
                      <a:pt x="535" y="37"/>
                    </a:moveTo>
                    <a:lnTo>
                      <a:pt x="326" y="0"/>
                    </a:lnTo>
                    <a:cubicBezTo>
                      <a:pt x="289" y="-6"/>
                      <a:pt x="181" y="54"/>
                      <a:pt x="157" y="110"/>
                    </a:cubicBezTo>
                    <a:lnTo>
                      <a:pt x="0" y="717"/>
                    </a:lnTo>
                    <a:lnTo>
                      <a:pt x="512" y="717"/>
                    </a:lnTo>
                    <a:lnTo>
                      <a:pt x="536" y="545"/>
                    </a:lnTo>
                    <a:cubicBezTo>
                      <a:pt x="536" y="545"/>
                      <a:pt x="607" y="466"/>
                      <a:pt x="620" y="449"/>
                    </a:cubicBezTo>
                    <a:cubicBezTo>
                      <a:pt x="634" y="433"/>
                      <a:pt x="535" y="37"/>
                      <a:pt x="535" y="3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5"/>
              <p:cNvSpPr/>
              <p:nvPr/>
            </p:nvSpPr>
            <p:spPr>
              <a:xfrm>
                <a:off x="903280" y="3921520"/>
                <a:ext cx="429944" cy="175962"/>
              </a:xfrm>
              <a:custGeom>
                <a:rect b="b" l="l" r="r" t="t"/>
                <a:pathLst>
                  <a:path extrusionOk="0" h="106" w="259">
                    <a:moveTo>
                      <a:pt x="250" y="106"/>
                    </a:moveTo>
                    <a:lnTo>
                      <a:pt x="259" y="54"/>
                    </a:lnTo>
                    <a:cubicBezTo>
                      <a:pt x="260" y="44"/>
                      <a:pt x="254" y="36"/>
                      <a:pt x="244" y="34"/>
                    </a:cubicBezTo>
                    <a:lnTo>
                      <a:pt x="29" y="0"/>
                    </a:lnTo>
                    <a:cubicBezTo>
                      <a:pt x="19" y="-2"/>
                      <a:pt x="10" y="5"/>
                      <a:pt x="9" y="14"/>
                    </a:cubicBezTo>
                    <a:lnTo>
                      <a:pt x="0" y="76"/>
                    </a:lnTo>
                    <a:lnTo>
                      <a:pt x="250" y="10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5"/>
              <p:cNvSpPr/>
              <p:nvPr/>
            </p:nvSpPr>
            <p:spPr>
              <a:xfrm>
                <a:off x="1318285" y="4092502"/>
                <a:ext cx="484724" cy="722107"/>
              </a:xfrm>
              <a:custGeom>
                <a:rect b="b" l="l" r="r" t="t"/>
                <a:pathLst>
                  <a:path extrusionOk="0" h="435" w="292">
                    <a:moveTo>
                      <a:pt x="0" y="0"/>
                    </a:moveTo>
                    <a:cubicBezTo>
                      <a:pt x="0" y="0"/>
                      <a:pt x="1" y="0"/>
                      <a:pt x="4" y="1"/>
                    </a:cubicBezTo>
                    <a:cubicBezTo>
                      <a:pt x="6" y="2"/>
                      <a:pt x="9" y="3"/>
                      <a:pt x="13" y="5"/>
                    </a:cubicBezTo>
                    <a:cubicBezTo>
                      <a:pt x="21" y="8"/>
                      <a:pt x="34" y="13"/>
                      <a:pt x="49" y="18"/>
                    </a:cubicBezTo>
                    <a:lnTo>
                      <a:pt x="49" y="18"/>
                    </a:lnTo>
                    <a:cubicBezTo>
                      <a:pt x="59" y="24"/>
                      <a:pt x="71" y="32"/>
                      <a:pt x="82" y="42"/>
                    </a:cubicBezTo>
                    <a:cubicBezTo>
                      <a:pt x="94" y="53"/>
                      <a:pt x="104" y="67"/>
                      <a:pt x="114" y="83"/>
                    </a:cubicBezTo>
                    <a:cubicBezTo>
                      <a:pt x="123" y="99"/>
                      <a:pt x="132" y="117"/>
                      <a:pt x="141" y="135"/>
                    </a:cubicBezTo>
                    <a:cubicBezTo>
                      <a:pt x="151" y="154"/>
                      <a:pt x="160" y="173"/>
                      <a:pt x="170" y="194"/>
                    </a:cubicBezTo>
                    <a:cubicBezTo>
                      <a:pt x="203" y="260"/>
                      <a:pt x="233" y="321"/>
                      <a:pt x="255" y="365"/>
                    </a:cubicBezTo>
                    <a:cubicBezTo>
                      <a:pt x="266" y="386"/>
                      <a:pt x="275" y="404"/>
                      <a:pt x="282" y="416"/>
                    </a:cubicBezTo>
                    <a:cubicBezTo>
                      <a:pt x="285" y="422"/>
                      <a:pt x="287" y="427"/>
                      <a:pt x="289" y="430"/>
                    </a:cubicBezTo>
                    <a:cubicBezTo>
                      <a:pt x="290" y="432"/>
                      <a:pt x="291" y="433"/>
                      <a:pt x="291" y="434"/>
                    </a:cubicBezTo>
                    <a:lnTo>
                      <a:pt x="292" y="435"/>
                    </a:lnTo>
                    <a:cubicBezTo>
                      <a:pt x="292" y="435"/>
                      <a:pt x="292" y="434"/>
                      <a:pt x="291" y="434"/>
                    </a:cubicBezTo>
                    <a:cubicBezTo>
                      <a:pt x="291" y="433"/>
                      <a:pt x="290" y="431"/>
                      <a:pt x="290" y="430"/>
                    </a:cubicBezTo>
                    <a:cubicBezTo>
                      <a:pt x="288" y="426"/>
                      <a:pt x="286" y="422"/>
                      <a:pt x="283" y="416"/>
                    </a:cubicBezTo>
                    <a:cubicBezTo>
                      <a:pt x="276" y="403"/>
                      <a:pt x="268" y="386"/>
                      <a:pt x="257" y="364"/>
                    </a:cubicBezTo>
                    <a:cubicBezTo>
                      <a:pt x="235" y="320"/>
                      <a:pt x="206" y="259"/>
                      <a:pt x="173" y="192"/>
                    </a:cubicBezTo>
                    <a:cubicBezTo>
                      <a:pt x="163" y="172"/>
                      <a:pt x="153" y="153"/>
                      <a:pt x="144" y="134"/>
                    </a:cubicBezTo>
                    <a:cubicBezTo>
                      <a:pt x="134" y="115"/>
                      <a:pt x="125" y="98"/>
                      <a:pt x="116" y="82"/>
                    </a:cubicBezTo>
                    <a:cubicBezTo>
                      <a:pt x="106" y="65"/>
                      <a:pt x="96" y="51"/>
                      <a:pt x="84" y="41"/>
                    </a:cubicBezTo>
                    <a:cubicBezTo>
                      <a:pt x="72" y="30"/>
                      <a:pt x="60" y="22"/>
                      <a:pt x="49" y="17"/>
                    </a:cubicBezTo>
                    <a:lnTo>
                      <a:pt x="49" y="17"/>
                    </a:lnTo>
                    <a:cubicBezTo>
                      <a:pt x="34" y="11"/>
                      <a:pt x="22" y="7"/>
                      <a:pt x="13" y="4"/>
                    </a:cubicBezTo>
                    <a:cubicBezTo>
                      <a:pt x="9" y="2"/>
                      <a:pt x="6" y="1"/>
                      <a:pt x="4" y="1"/>
                    </a:cubicBezTo>
                    <a:cubicBezTo>
                      <a:pt x="2" y="0"/>
                      <a:pt x="0" y="-1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5"/>
              <p:cNvSpPr/>
              <p:nvPr/>
            </p:nvSpPr>
            <p:spPr>
              <a:xfrm>
                <a:off x="1190463" y="4489246"/>
                <a:ext cx="234062" cy="355243"/>
              </a:xfrm>
              <a:custGeom>
                <a:rect b="b" l="l" r="r" t="t"/>
                <a:pathLst>
                  <a:path extrusionOk="0" h="214" w="141">
                    <a:moveTo>
                      <a:pt x="0" y="0"/>
                    </a:moveTo>
                    <a:cubicBezTo>
                      <a:pt x="0" y="0"/>
                      <a:pt x="1" y="1"/>
                      <a:pt x="2" y="3"/>
                    </a:cubicBezTo>
                    <a:cubicBezTo>
                      <a:pt x="3" y="4"/>
                      <a:pt x="4" y="6"/>
                      <a:pt x="6" y="9"/>
                    </a:cubicBezTo>
                    <a:cubicBezTo>
                      <a:pt x="10" y="14"/>
                      <a:pt x="15" y="22"/>
                      <a:pt x="21" y="31"/>
                    </a:cubicBezTo>
                    <a:cubicBezTo>
                      <a:pt x="35" y="50"/>
                      <a:pt x="53" y="77"/>
                      <a:pt x="72" y="106"/>
                    </a:cubicBezTo>
                    <a:cubicBezTo>
                      <a:pt x="91" y="136"/>
                      <a:pt x="108" y="163"/>
                      <a:pt x="121" y="182"/>
                    </a:cubicBezTo>
                    <a:cubicBezTo>
                      <a:pt x="127" y="192"/>
                      <a:pt x="132" y="200"/>
                      <a:pt x="136" y="206"/>
                    </a:cubicBezTo>
                    <a:cubicBezTo>
                      <a:pt x="137" y="208"/>
                      <a:pt x="138" y="210"/>
                      <a:pt x="140" y="212"/>
                    </a:cubicBezTo>
                    <a:cubicBezTo>
                      <a:pt x="141" y="213"/>
                      <a:pt x="141" y="214"/>
                      <a:pt x="141" y="214"/>
                    </a:cubicBezTo>
                    <a:cubicBezTo>
                      <a:pt x="141" y="214"/>
                      <a:pt x="141" y="213"/>
                      <a:pt x="140" y="212"/>
                    </a:cubicBezTo>
                    <a:lnTo>
                      <a:pt x="136" y="205"/>
                    </a:lnTo>
                    <a:cubicBezTo>
                      <a:pt x="133" y="199"/>
                      <a:pt x="128" y="191"/>
                      <a:pt x="122" y="181"/>
                    </a:cubicBezTo>
                    <a:cubicBezTo>
                      <a:pt x="110" y="162"/>
                      <a:pt x="93" y="135"/>
                      <a:pt x="74" y="105"/>
                    </a:cubicBezTo>
                    <a:cubicBezTo>
                      <a:pt x="54" y="76"/>
                      <a:pt x="37" y="49"/>
                      <a:pt x="23" y="30"/>
                    </a:cubicBezTo>
                    <a:cubicBezTo>
                      <a:pt x="16" y="21"/>
                      <a:pt x="11" y="13"/>
                      <a:pt x="7" y="8"/>
                    </a:cubicBezTo>
                    <a:cubicBezTo>
                      <a:pt x="5" y="6"/>
                      <a:pt x="3" y="4"/>
                      <a:pt x="2" y="2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32025" lIns="90000" spcFirstLastPara="1" rIns="90000" wrap="square" tIns="32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5"/>
              <p:cNvSpPr/>
              <p:nvPr/>
            </p:nvSpPr>
            <p:spPr>
              <a:xfrm>
                <a:off x="904940" y="4022781"/>
                <a:ext cx="413344" cy="81341"/>
              </a:xfrm>
              <a:custGeom>
                <a:rect b="b" l="l" r="r" t="t"/>
                <a:pathLst>
                  <a:path extrusionOk="0" h="49" w="249">
                    <a:moveTo>
                      <a:pt x="0" y="0"/>
                    </a:moveTo>
                    <a:cubicBezTo>
                      <a:pt x="0" y="0"/>
                      <a:pt x="1" y="0"/>
                      <a:pt x="2" y="1"/>
                    </a:cubicBezTo>
                    <a:lnTo>
                      <a:pt x="9" y="5"/>
                    </a:lnTo>
                    <a:cubicBezTo>
                      <a:pt x="11" y="7"/>
                      <a:pt x="15" y="9"/>
                      <a:pt x="19" y="11"/>
                    </a:cubicBezTo>
                    <a:cubicBezTo>
                      <a:pt x="23" y="13"/>
                      <a:pt x="28" y="15"/>
                      <a:pt x="33" y="18"/>
                    </a:cubicBezTo>
                    <a:cubicBezTo>
                      <a:pt x="39" y="20"/>
                      <a:pt x="44" y="23"/>
                      <a:pt x="51" y="25"/>
                    </a:cubicBezTo>
                    <a:cubicBezTo>
                      <a:pt x="57" y="28"/>
                      <a:pt x="64" y="30"/>
                      <a:pt x="72" y="33"/>
                    </a:cubicBezTo>
                    <a:cubicBezTo>
                      <a:pt x="87" y="37"/>
                      <a:pt x="103" y="41"/>
                      <a:pt x="121" y="44"/>
                    </a:cubicBezTo>
                    <a:cubicBezTo>
                      <a:pt x="138" y="47"/>
                      <a:pt x="155" y="49"/>
                      <a:pt x="171" y="49"/>
                    </a:cubicBezTo>
                    <a:cubicBezTo>
                      <a:pt x="179" y="49"/>
                      <a:pt x="186" y="49"/>
                      <a:pt x="193" y="49"/>
                    </a:cubicBezTo>
                    <a:cubicBezTo>
                      <a:pt x="200" y="49"/>
                      <a:pt x="206" y="48"/>
                      <a:pt x="212" y="48"/>
                    </a:cubicBezTo>
                    <a:cubicBezTo>
                      <a:pt x="218" y="47"/>
                      <a:pt x="223" y="46"/>
                      <a:pt x="228" y="46"/>
                    </a:cubicBezTo>
                    <a:cubicBezTo>
                      <a:pt x="232" y="45"/>
                      <a:pt x="236" y="45"/>
                      <a:pt x="240" y="44"/>
                    </a:cubicBezTo>
                    <a:lnTo>
                      <a:pt x="247" y="42"/>
                    </a:lnTo>
                    <a:cubicBezTo>
                      <a:pt x="249" y="42"/>
                      <a:pt x="249" y="42"/>
                      <a:pt x="249" y="42"/>
                    </a:cubicBezTo>
                    <a:cubicBezTo>
                      <a:pt x="249" y="42"/>
                      <a:pt x="248" y="42"/>
                      <a:pt x="247" y="42"/>
                    </a:cubicBezTo>
                    <a:cubicBezTo>
                      <a:pt x="245" y="42"/>
                      <a:pt x="242" y="42"/>
                      <a:pt x="239" y="43"/>
                    </a:cubicBezTo>
                    <a:cubicBezTo>
                      <a:pt x="236" y="43"/>
                      <a:pt x="232" y="44"/>
                      <a:pt x="228" y="44"/>
                    </a:cubicBezTo>
                    <a:cubicBezTo>
                      <a:pt x="223" y="45"/>
                      <a:pt x="218" y="46"/>
                      <a:pt x="212" y="46"/>
                    </a:cubicBezTo>
                    <a:cubicBezTo>
                      <a:pt x="206" y="46"/>
                      <a:pt x="200" y="47"/>
                      <a:pt x="193" y="47"/>
                    </a:cubicBezTo>
                    <a:cubicBezTo>
                      <a:pt x="186" y="47"/>
                      <a:pt x="179" y="47"/>
                      <a:pt x="171" y="47"/>
                    </a:cubicBezTo>
                    <a:cubicBezTo>
                      <a:pt x="156" y="46"/>
                      <a:pt x="139" y="45"/>
                      <a:pt x="121" y="42"/>
                    </a:cubicBezTo>
                    <a:cubicBezTo>
                      <a:pt x="104" y="39"/>
                      <a:pt x="87" y="35"/>
                      <a:pt x="72" y="30"/>
                    </a:cubicBezTo>
                    <a:cubicBezTo>
                      <a:pt x="65" y="28"/>
                      <a:pt x="58" y="26"/>
                      <a:pt x="52" y="23"/>
                    </a:cubicBezTo>
                    <a:cubicBezTo>
                      <a:pt x="45" y="21"/>
                      <a:pt x="39" y="18"/>
                      <a:pt x="34" y="16"/>
                    </a:cubicBezTo>
                    <a:cubicBezTo>
                      <a:pt x="29" y="14"/>
                      <a:pt x="24" y="11"/>
                      <a:pt x="20" y="9"/>
                    </a:cubicBezTo>
                    <a:cubicBezTo>
                      <a:pt x="16" y="7"/>
                      <a:pt x="12" y="6"/>
                      <a:pt x="9" y="4"/>
                    </a:cubicBezTo>
                    <a:cubicBezTo>
                      <a:pt x="6" y="3"/>
                      <a:pt x="4" y="2"/>
                      <a:pt x="2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5"/>
              <p:cNvSpPr/>
              <p:nvPr/>
            </p:nvSpPr>
            <p:spPr>
              <a:xfrm>
                <a:off x="1368085" y="4550667"/>
                <a:ext cx="298803" cy="190902"/>
              </a:xfrm>
              <a:custGeom>
                <a:rect b="b" l="l" r="r" t="t"/>
                <a:pathLst>
                  <a:path extrusionOk="0" h="115" w="180">
                    <a:moveTo>
                      <a:pt x="0" y="115"/>
                    </a:moveTo>
                    <a:cubicBezTo>
                      <a:pt x="0" y="115"/>
                      <a:pt x="3" y="114"/>
                      <a:pt x="8" y="111"/>
                    </a:cubicBezTo>
                    <a:cubicBezTo>
                      <a:pt x="13" y="108"/>
                      <a:pt x="19" y="104"/>
                      <a:pt x="27" y="99"/>
                    </a:cubicBezTo>
                    <a:cubicBezTo>
                      <a:pt x="44" y="88"/>
                      <a:pt x="66" y="74"/>
                      <a:pt x="91" y="59"/>
                    </a:cubicBezTo>
                    <a:cubicBezTo>
                      <a:pt x="116" y="43"/>
                      <a:pt x="138" y="29"/>
                      <a:pt x="154" y="18"/>
                    </a:cubicBezTo>
                    <a:cubicBezTo>
                      <a:pt x="162" y="12"/>
                      <a:pt x="169" y="8"/>
                      <a:pt x="173" y="5"/>
                    </a:cubicBezTo>
                    <a:cubicBezTo>
                      <a:pt x="178" y="2"/>
                      <a:pt x="180" y="0"/>
                      <a:pt x="180" y="0"/>
                    </a:cubicBezTo>
                    <a:cubicBezTo>
                      <a:pt x="180" y="-1"/>
                      <a:pt x="177" y="1"/>
                      <a:pt x="173" y="4"/>
                    </a:cubicBezTo>
                    <a:cubicBezTo>
                      <a:pt x="168" y="7"/>
                      <a:pt x="161" y="11"/>
                      <a:pt x="153" y="16"/>
                    </a:cubicBezTo>
                    <a:cubicBezTo>
                      <a:pt x="137" y="27"/>
                      <a:pt x="114" y="41"/>
                      <a:pt x="89" y="56"/>
                    </a:cubicBezTo>
                    <a:cubicBezTo>
                      <a:pt x="65" y="72"/>
                      <a:pt x="42" y="87"/>
                      <a:pt x="26" y="97"/>
                    </a:cubicBezTo>
                    <a:cubicBezTo>
                      <a:pt x="18" y="103"/>
                      <a:pt x="12" y="107"/>
                      <a:pt x="7" y="110"/>
                    </a:cubicBezTo>
                    <a:cubicBezTo>
                      <a:pt x="3" y="113"/>
                      <a:pt x="0" y="115"/>
                      <a:pt x="0" y="11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25"/>
              <p:cNvSpPr/>
              <p:nvPr/>
            </p:nvSpPr>
            <p:spPr>
              <a:xfrm>
                <a:off x="1308325" y="4459366"/>
                <a:ext cx="312083" cy="189242"/>
              </a:xfrm>
              <a:custGeom>
                <a:rect b="b" l="l" r="r" t="t"/>
                <a:pathLst>
                  <a:path extrusionOk="0" h="114" w="188">
                    <a:moveTo>
                      <a:pt x="0" y="114"/>
                    </a:moveTo>
                    <a:cubicBezTo>
                      <a:pt x="0" y="114"/>
                      <a:pt x="2" y="113"/>
                      <a:pt x="7" y="110"/>
                    </a:cubicBezTo>
                    <a:cubicBezTo>
                      <a:pt x="11" y="107"/>
                      <a:pt x="19" y="103"/>
                      <a:pt x="28" y="98"/>
                    </a:cubicBezTo>
                    <a:cubicBezTo>
                      <a:pt x="45" y="88"/>
                      <a:pt x="68" y="73"/>
                      <a:pt x="94" y="57"/>
                    </a:cubicBezTo>
                    <a:cubicBezTo>
                      <a:pt x="119" y="40"/>
                      <a:pt x="143" y="26"/>
                      <a:pt x="160" y="16"/>
                    </a:cubicBezTo>
                    <a:cubicBezTo>
                      <a:pt x="169" y="11"/>
                      <a:pt x="176" y="7"/>
                      <a:pt x="181" y="4"/>
                    </a:cubicBezTo>
                    <a:cubicBezTo>
                      <a:pt x="185" y="2"/>
                      <a:pt x="188" y="0"/>
                      <a:pt x="188" y="0"/>
                    </a:cubicBezTo>
                    <a:cubicBezTo>
                      <a:pt x="188" y="0"/>
                      <a:pt x="185" y="1"/>
                      <a:pt x="180" y="4"/>
                    </a:cubicBezTo>
                    <a:cubicBezTo>
                      <a:pt x="175" y="6"/>
                      <a:pt x="168" y="10"/>
                      <a:pt x="159" y="14"/>
                    </a:cubicBezTo>
                    <a:cubicBezTo>
                      <a:pt x="142" y="24"/>
                      <a:pt x="118" y="38"/>
                      <a:pt x="92" y="54"/>
                    </a:cubicBezTo>
                    <a:cubicBezTo>
                      <a:pt x="67" y="71"/>
                      <a:pt x="44" y="85"/>
                      <a:pt x="27" y="96"/>
                    </a:cubicBezTo>
                    <a:cubicBezTo>
                      <a:pt x="19" y="102"/>
                      <a:pt x="12" y="106"/>
                      <a:pt x="7" y="109"/>
                    </a:cubicBezTo>
                    <a:cubicBezTo>
                      <a:pt x="2" y="112"/>
                      <a:pt x="0" y="114"/>
                      <a:pt x="0" y="1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25"/>
              <p:cNvSpPr/>
              <p:nvPr/>
            </p:nvSpPr>
            <p:spPr>
              <a:xfrm>
                <a:off x="529776" y="4771449"/>
                <a:ext cx="849928" cy="64741"/>
              </a:xfrm>
              <a:custGeom>
                <a:rect b="b" l="l" r="r" t="t"/>
                <a:pathLst>
                  <a:path extrusionOk="0" h="39" w="512">
                    <a:moveTo>
                      <a:pt x="0" y="0"/>
                    </a:moveTo>
                    <a:lnTo>
                      <a:pt x="1" y="0"/>
                    </a:lnTo>
                    <a:lnTo>
                      <a:pt x="5" y="1"/>
                    </a:lnTo>
                    <a:cubicBezTo>
                      <a:pt x="9" y="1"/>
                      <a:pt x="14" y="2"/>
                      <a:pt x="20" y="3"/>
                    </a:cubicBezTo>
                    <a:cubicBezTo>
                      <a:pt x="33" y="4"/>
                      <a:pt x="52" y="7"/>
                      <a:pt x="75" y="9"/>
                    </a:cubicBezTo>
                    <a:cubicBezTo>
                      <a:pt x="121" y="15"/>
                      <a:pt x="185" y="20"/>
                      <a:pt x="256" y="25"/>
                    </a:cubicBezTo>
                    <a:cubicBezTo>
                      <a:pt x="327" y="30"/>
                      <a:pt x="391" y="33"/>
                      <a:pt x="437" y="36"/>
                    </a:cubicBezTo>
                    <a:cubicBezTo>
                      <a:pt x="460" y="37"/>
                      <a:pt x="479" y="38"/>
                      <a:pt x="492" y="39"/>
                    </a:cubicBezTo>
                    <a:cubicBezTo>
                      <a:pt x="498" y="39"/>
                      <a:pt x="503" y="39"/>
                      <a:pt x="507" y="39"/>
                    </a:cubicBezTo>
                    <a:cubicBezTo>
                      <a:pt x="509" y="39"/>
                      <a:pt x="510" y="39"/>
                      <a:pt x="511" y="39"/>
                    </a:cubicBezTo>
                    <a:cubicBezTo>
                      <a:pt x="512" y="39"/>
                      <a:pt x="512" y="39"/>
                      <a:pt x="512" y="39"/>
                    </a:cubicBezTo>
                    <a:lnTo>
                      <a:pt x="511" y="39"/>
                    </a:lnTo>
                    <a:lnTo>
                      <a:pt x="507" y="39"/>
                    </a:lnTo>
                    <a:cubicBezTo>
                      <a:pt x="504" y="38"/>
                      <a:pt x="499" y="38"/>
                      <a:pt x="492" y="38"/>
                    </a:cubicBezTo>
                    <a:cubicBezTo>
                      <a:pt x="479" y="37"/>
                      <a:pt x="460" y="35"/>
                      <a:pt x="437" y="34"/>
                    </a:cubicBezTo>
                    <a:cubicBezTo>
                      <a:pt x="391" y="31"/>
                      <a:pt x="327" y="27"/>
                      <a:pt x="256" y="23"/>
                    </a:cubicBezTo>
                    <a:cubicBezTo>
                      <a:pt x="185" y="18"/>
                      <a:pt x="121" y="12"/>
                      <a:pt x="75" y="8"/>
                    </a:cubicBezTo>
                    <a:cubicBezTo>
                      <a:pt x="52" y="5"/>
                      <a:pt x="33" y="3"/>
                      <a:pt x="20" y="2"/>
                    </a:cubicBezTo>
                    <a:cubicBezTo>
                      <a:pt x="14" y="1"/>
                      <a:pt x="9" y="0"/>
                      <a:pt x="5" y="0"/>
                    </a:cubicBez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5"/>
              <p:cNvSpPr/>
              <p:nvPr/>
            </p:nvSpPr>
            <p:spPr>
              <a:xfrm>
                <a:off x="569617" y="4617067"/>
                <a:ext cx="753647" cy="64741"/>
              </a:xfrm>
              <a:custGeom>
                <a:rect b="b" l="l" r="r" t="t"/>
                <a:pathLst>
                  <a:path extrusionOk="0" h="39" w="454">
                    <a:moveTo>
                      <a:pt x="0" y="0"/>
                    </a:moveTo>
                    <a:cubicBezTo>
                      <a:pt x="0" y="0"/>
                      <a:pt x="2" y="1"/>
                      <a:pt x="5" y="1"/>
                    </a:cubicBezTo>
                    <a:cubicBezTo>
                      <a:pt x="8" y="1"/>
                      <a:pt x="12" y="2"/>
                      <a:pt x="18" y="2"/>
                    </a:cubicBezTo>
                    <a:cubicBezTo>
                      <a:pt x="30" y="3"/>
                      <a:pt x="46" y="4"/>
                      <a:pt x="67" y="5"/>
                    </a:cubicBezTo>
                    <a:cubicBezTo>
                      <a:pt x="108" y="8"/>
                      <a:pt x="165" y="12"/>
                      <a:pt x="227" y="18"/>
                    </a:cubicBezTo>
                    <a:cubicBezTo>
                      <a:pt x="290" y="23"/>
                      <a:pt x="347" y="29"/>
                      <a:pt x="388" y="33"/>
                    </a:cubicBezTo>
                    <a:cubicBezTo>
                      <a:pt x="408" y="35"/>
                      <a:pt x="425" y="36"/>
                      <a:pt x="437" y="37"/>
                    </a:cubicBezTo>
                    <a:cubicBezTo>
                      <a:pt x="442" y="38"/>
                      <a:pt x="446" y="38"/>
                      <a:pt x="450" y="39"/>
                    </a:cubicBezTo>
                    <a:cubicBezTo>
                      <a:pt x="453" y="39"/>
                      <a:pt x="454" y="39"/>
                      <a:pt x="454" y="39"/>
                    </a:cubicBezTo>
                    <a:cubicBezTo>
                      <a:pt x="454" y="39"/>
                      <a:pt x="453" y="39"/>
                      <a:pt x="450" y="38"/>
                    </a:cubicBezTo>
                    <a:cubicBezTo>
                      <a:pt x="447" y="38"/>
                      <a:pt x="442" y="37"/>
                      <a:pt x="437" y="36"/>
                    </a:cubicBezTo>
                    <a:cubicBezTo>
                      <a:pt x="425" y="35"/>
                      <a:pt x="408" y="33"/>
                      <a:pt x="388" y="31"/>
                    </a:cubicBezTo>
                    <a:cubicBezTo>
                      <a:pt x="347" y="26"/>
                      <a:pt x="290" y="20"/>
                      <a:pt x="228" y="15"/>
                    </a:cubicBezTo>
                    <a:cubicBezTo>
                      <a:pt x="165" y="10"/>
                      <a:pt x="108" y="6"/>
                      <a:pt x="67" y="3"/>
                    </a:cubicBezTo>
                    <a:cubicBezTo>
                      <a:pt x="46" y="2"/>
                      <a:pt x="29" y="1"/>
                      <a:pt x="18" y="1"/>
                    </a:cubicBezTo>
                    <a:cubicBezTo>
                      <a:pt x="12" y="1"/>
                      <a:pt x="8" y="1"/>
                      <a:pt x="5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5"/>
              <p:cNvSpPr/>
              <p:nvPr/>
            </p:nvSpPr>
            <p:spPr>
              <a:xfrm>
                <a:off x="1236944" y="4552327"/>
                <a:ext cx="166001" cy="258962"/>
              </a:xfrm>
              <a:custGeom>
                <a:rect b="b" l="l" r="r" t="t"/>
                <a:pathLst>
                  <a:path extrusionOk="0" h="156" w="100">
                    <a:moveTo>
                      <a:pt x="100" y="156"/>
                    </a:moveTo>
                    <a:cubicBezTo>
                      <a:pt x="45" y="122"/>
                      <a:pt x="7" y="65"/>
                      <a:pt x="0" y="0"/>
                    </a:cubicBezTo>
                    <a:lnTo>
                      <a:pt x="100" y="156"/>
                    </a:ln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anchorCtr="1" anchor="ctr" bIns="11150" lIns="90000" spcFirstLastPara="1" rIns="90000" wrap="square" tIns="11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0" name="Google Shape;1050;p25"/>
            <p:cNvSpPr/>
            <p:nvPr/>
          </p:nvSpPr>
          <p:spPr>
            <a:xfrm>
              <a:off x="3217675" y="4092079"/>
              <a:ext cx="426624" cy="426624"/>
            </a:xfrm>
            <a:custGeom>
              <a:rect b="b" l="l" r="r" t="t"/>
              <a:pathLst>
                <a:path extrusionOk="0" h="257" w="257">
                  <a:moveTo>
                    <a:pt x="28" y="96"/>
                  </a:moveTo>
                  <a:cubicBezTo>
                    <a:pt x="31" y="87"/>
                    <a:pt x="35" y="78"/>
                    <a:pt x="40" y="70"/>
                  </a:cubicBezTo>
                  <a:lnTo>
                    <a:pt x="28" y="48"/>
                  </a:lnTo>
                  <a:lnTo>
                    <a:pt x="60" y="19"/>
                  </a:lnTo>
                  <a:lnTo>
                    <a:pt x="81" y="34"/>
                  </a:lnTo>
                  <a:cubicBezTo>
                    <a:pt x="89" y="30"/>
                    <a:pt x="98" y="27"/>
                    <a:pt x="107" y="25"/>
                  </a:cubicBezTo>
                  <a:lnTo>
                    <a:pt x="114" y="0"/>
                  </a:lnTo>
                  <a:lnTo>
                    <a:pt x="157" y="2"/>
                  </a:lnTo>
                  <a:lnTo>
                    <a:pt x="161" y="28"/>
                  </a:lnTo>
                  <a:cubicBezTo>
                    <a:pt x="170" y="31"/>
                    <a:pt x="179" y="35"/>
                    <a:pt x="187" y="40"/>
                  </a:cubicBezTo>
                  <a:lnTo>
                    <a:pt x="209" y="28"/>
                  </a:lnTo>
                  <a:lnTo>
                    <a:pt x="238" y="60"/>
                  </a:lnTo>
                  <a:lnTo>
                    <a:pt x="223" y="81"/>
                  </a:lnTo>
                  <a:cubicBezTo>
                    <a:pt x="227" y="89"/>
                    <a:pt x="230" y="98"/>
                    <a:pt x="232" y="107"/>
                  </a:cubicBezTo>
                  <a:lnTo>
                    <a:pt x="257" y="114"/>
                  </a:lnTo>
                  <a:lnTo>
                    <a:pt x="254" y="157"/>
                  </a:lnTo>
                  <a:lnTo>
                    <a:pt x="229" y="161"/>
                  </a:lnTo>
                  <a:cubicBezTo>
                    <a:pt x="226" y="170"/>
                    <a:pt x="222" y="179"/>
                    <a:pt x="217" y="186"/>
                  </a:cubicBezTo>
                  <a:lnTo>
                    <a:pt x="229" y="209"/>
                  </a:lnTo>
                  <a:lnTo>
                    <a:pt x="197" y="238"/>
                  </a:lnTo>
                  <a:lnTo>
                    <a:pt x="176" y="223"/>
                  </a:lnTo>
                  <a:cubicBezTo>
                    <a:pt x="168" y="227"/>
                    <a:pt x="159" y="230"/>
                    <a:pt x="150" y="232"/>
                  </a:cubicBezTo>
                  <a:lnTo>
                    <a:pt x="143" y="257"/>
                  </a:lnTo>
                  <a:lnTo>
                    <a:pt x="100" y="254"/>
                  </a:lnTo>
                  <a:lnTo>
                    <a:pt x="96" y="229"/>
                  </a:lnTo>
                  <a:cubicBezTo>
                    <a:pt x="87" y="226"/>
                    <a:pt x="78" y="222"/>
                    <a:pt x="71" y="217"/>
                  </a:cubicBezTo>
                  <a:lnTo>
                    <a:pt x="48" y="229"/>
                  </a:lnTo>
                  <a:lnTo>
                    <a:pt x="19" y="197"/>
                  </a:lnTo>
                  <a:lnTo>
                    <a:pt x="34" y="176"/>
                  </a:lnTo>
                  <a:cubicBezTo>
                    <a:pt x="30" y="168"/>
                    <a:pt x="27" y="159"/>
                    <a:pt x="25" y="150"/>
                  </a:cubicBezTo>
                  <a:lnTo>
                    <a:pt x="0" y="143"/>
                  </a:lnTo>
                  <a:lnTo>
                    <a:pt x="3" y="100"/>
                  </a:lnTo>
                  <a:lnTo>
                    <a:pt x="28" y="96"/>
                  </a:lnTo>
                  <a:moveTo>
                    <a:pt x="83" y="124"/>
                  </a:moveTo>
                  <a:cubicBezTo>
                    <a:pt x="81" y="149"/>
                    <a:pt x="101" y="171"/>
                    <a:pt x="126" y="172"/>
                  </a:cubicBezTo>
                  <a:cubicBezTo>
                    <a:pt x="151" y="174"/>
                    <a:pt x="173" y="154"/>
                    <a:pt x="175" y="129"/>
                  </a:cubicBezTo>
                  <a:cubicBezTo>
                    <a:pt x="176" y="104"/>
                    <a:pt x="156" y="83"/>
                    <a:pt x="131" y="81"/>
                  </a:cubicBezTo>
                  <a:cubicBezTo>
                    <a:pt x="105" y="80"/>
                    <a:pt x="84" y="99"/>
                    <a:pt x="83" y="1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25"/>
          <p:cNvGrpSpPr/>
          <p:nvPr/>
        </p:nvGrpSpPr>
        <p:grpSpPr>
          <a:xfrm>
            <a:off x="1279497" y="-119054"/>
            <a:ext cx="2319742" cy="3260082"/>
            <a:chOff x="1210622" y="-170354"/>
            <a:chExt cx="2319742" cy="3260082"/>
          </a:xfrm>
        </p:grpSpPr>
        <p:grpSp>
          <p:nvGrpSpPr>
            <p:cNvPr id="1052" name="Google Shape;1052;p25"/>
            <p:cNvGrpSpPr/>
            <p:nvPr/>
          </p:nvGrpSpPr>
          <p:grpSpPr>
            <a:xfrm>
              <a:off x="1681651" y="398058"/>
              <a:ext cx="1848713" cy="2691670"/>
              <a:chOff x="1938738" y="663771"/>
              <a:chExt cx="1848713" cy="2691670"/>
            </a:xfrm>
          </p:grpSpPr>
          <p:grpSp>
            <p:nvGrpSpPr>
              <p:cNvPr id="1053" name="Google Shape;1053;p25"/>
              <p:cNvGrpSpPr/>
              <p:nvPr/>
            </p:nvGrpSpPr>
            <p:grpSpPr>
              <a:xfrm>
                <a:off x="1938738" y="663771"/>
                <a:ext cx="1848713" cy="2691670"/>
                <a:chOff x="1753188" y="663783"/>
                <a:chExt cx="1848713" cy="2691670"/>
              </a:xfrm>
            </p:grpSpPr>
            <p:sp>
              <p:nvSpPr>
                <p:cNvPr id="1054" name="Google Shape;1054;p25"/>
                <p:cNvSpPr/>
                <p:nvPr/>
              </p:nvSpPr>
              <p:spPr>
                <a:xfrm>
                  <a:off x="2524001" y="1331549"/>
                  <a:ext cx="956301" cy="2021843"/>
                </a:xfrm>
                <a:custGeom>
                  <a:rect b="b" l="l" r="r" t="t"/>
                  <a:pathLst>
                    <a:path extrusionOk="0" h="981" w="464">
                      <a:moveTo>
                        <a:pt x="380" y="0"/>
                      </a:moveTo>
                      <a:cubicBezTo>
                        <a:pt x="371" y="0"/>
                        <a:pt x="359" y="0"/>
                        <a:pt x="345" y="0"/>
                      </a:cubicBezTo>
                      <a:cubicBezTo>
                        <a:pt x="342" y="0"/>
                        <a:pt x="338" y="0"/>
                        <a:pt x="335" y="2"/>
                      </a:cubicBezTo>
                      <a:cubicBezTo>
                        <a:pt x="331" y="3"/>
                        <a:pt x="328" y="6"/>
                        <a:pt x="326" y="9"/>
                      </a:cubicBezTo>
                      <a:cubicBezTo>
                        <a:pt x="325" y="11"/>
                        <a:pt x="324" y="13"/>
                        <a:pt x="324" y="15"/>
                      </a:cubicBezTo>
                      <a:cubicBezTo>
                        <a:pt x="324" y="17"/>
                        <a:pt x="324" y="19"/>
                        <a:pt x="324" y="21"/>
                      </a:cubicBezTo>
                      <a:cubicBezTo>
                        <a:pt x="324" y="23"/>
                        <a:pt x="324" y="26"/>
                        <a:pt x="324" y="28"/>
                      </a:cubicBezTo>
                      <a:cubicBezTo>
                        <a:pt x="324" y="31"/>
                        <a:pt x="324" y="32"/>
                        <a:pt x="323" y="34"/>
                      </a:cubicBezTo>
                      <a:cubicBezTo>
                        <a:pt x="322" y="39"/>
                        <a:pt x="320" y="43"/>
                        <a:pt x="316" y="46"/>
                      </a:cubicBezTo>
                      <a:cubicBezTo>
                        <a:pt x="313" y="47"/>
                        <a:pt x="311" y="48"/>
                        <a:pt x="309" y="48"/>
                      </a:cubicBezTo>
                      <a:cubicBezTo>
                        <a:pt x="306" y="48"/>
                        <a:pt x="304" y="48"/>
                        <a:pt x="301" y="48"/>
                      </a:cubicBezTo>
                      <a:cubicBezTo>
                        <a:pt x="291" y="48"/>
                        <a:pt x="281" y="48"/>
                        <a:pt x="269" y="48"/>
                      </a:cubicBezTo>
                      <a:cubicBezTo>
                        <a:pt x="247" y="48"/>
                        <a:pt x="223" y="48"/>
                        <a:pt x="198" y="48"/>
                      </a:cubicBezTo>
                      <a:lnTo>
                        <a:pt x="178" y="48"/>
                      </a:lnTo>
                      <a:cubicBezTo>
                        <a:pt x="176" y="48"/>
                        <a:pt x="175" y="48"/>
                        <a:pt x="173" y="48"/>
                      </a:cubicBezTo>
                      <a:cubicBezTo>
                        <a:pt x="172" y="48"/>
                        <a:pt x="170" y="48"/>
                        <a:pt x="168" y="48"/>
                      </a:cubicBezTo>
                      <a:cubicBezTo>
                        <a:pt x="165" y="47"/>
                        <a:pt x="162" y="45"/>
                        <a:pt x="159" y="42"/>
                      </a:cubicBezTo>
                      <a:cubicBezTo>
                        <a:pt x="157" y="40"/>
                        <a:pt x="155" y="36"/>
                        <a:pt x="155" y="33"/>
                      </a:cubicBezTo>
                      <a:cubicBezTo>
                        <a:pt x="155" y="31"/>
                        <a:pt x="155" y="29"/>
                        <a:pt x="155" y="27"/>
                      </a:cubicBezTo>
                      <a:cubicBezTo>
                        <a:pt x="155" y="26"/>
                        <a:pt x="155" y="24"/>
                        <a:pt x="155" y="22"/>
                      </a:cubicBezTo>
                      <a:cubicBezTo>
                        <a:pt x="155" y="19"/>
                        <a:pt x="155" y="15"/>
                        <a:pt x="154" y="12"/>
                      </a:cubicBezTo>
                      <a:cubicBezTo>
                        <a:pt x="153" y="8"/>
                        <a:pt x="150" y="6"/>
                        <a:pt x="148" y="3"/>
                      </a:cubicBezTo>
                      <a:cubicBezTo>
                        <a:pt x="145" y="1"/>
                        <a:pt x="141" y="0"/>
                        <a:pt x="137" y="1"/>
                      </a:cubicBezTo>
                      <a:lnTo>
                        <a:pt x="126" y="1"/>
                      </a:lnTo>
                      <a:cubicBezTo>
                        <a:pt x="119" y="1"/>
                        <a:pt x="111" y="1"/>
                        <a:pt x="103" y="1"/>
                      </a:cubicBezTo>
                      <a:cubicBezTo>
                        <a:pt x="88" y="1"/>
                        <a:pt x="72" y="1"/>
                        <a:pt x="56" y="1"/>
                      </a:cubicBezTo>
                      <a:cubicBezTo>
                        <a:pt x="48" y="1"/>
                        <a:pt x="40" y="2"/>
                        <a:pt x="32" y="5"/>
                      </a:cubicBezTo>
                      <a:cubicBezTo>
                        <a:pt x="25" y="8"/>
                        <a:pt x="18" y="14"/>
                        <a:pt x="13" y="20"/>
                      </a:cubicBezTo>
                      <a:cubicBezTo>
                        <a:pt x="7" y="26"/>
                        <a:pt x="3" y="34"/>
                        <a:pt x="1" y="43"/>
                      </a:cubicBezTo>
                      <a:cubicBezTo>
                        <a:pt x="1" y="45"/>
                        <a:pt x="1" y="47"/>
                        <a:pt x="0" y="49"/>
                      </a:cubicBezTo>
                      <a:cubicBezTo>
                        <a:pt x="0" y="51"/>
                        <a:pt x="0" y="53"/>
                        <a:pt x="0" y="54"/>
                      </a:cubicBezTo>
                      <a:lnTo>
                        <a:pt x="0" y="408"/>
                      </a:lnTo>
                      <a:cubicBezTo>
                        <a:pt x="0" y="413"/>
                        <a:pt x="0" y="417"/>
                        <a:pt x="0" y="422"/>
                      </a:cubicBezTo>
                      <a:cubicBezTo>
                        <a:pt x="0" y="436"/>
                        <a:pt x="0" y="451"/>
                        <a:pt x="0" y="465"/>
                      </a:cubicBezTo>
                      <a:lnTo>
                        <a:pt x="0" y="925"/>
                      </a:lnTo>
                      <a:cubicBezTo>
                        <a:pt x="0" y="931"/>
                        <a:pt x="0" y="936"/>
                        <a:pt x="2" y="942"/>
                      </a:cubicBezTo>
                      <a:cubicBezTo>
                        <a:pt x="6" y="954"/>
                        <a:pt x="13" y="964"/>
                        <a:pt x="23" y="971"/>
                      </a:cubicBezTo>
                      <a:cubicBezTo>
                        <a:pt x="33" y="978"/>
                        <a:pt x="45" y="981"/>
                        <a:pt x="58" y="980"/>
                      </a:cubicBezTo>
                      <a:cubicBezTo>
                        <a:pt x="70" y="980"/>
                        <a:pt x="82" y="980"/>
                        <a:pt x="94" y="980"/>
                      </a:cubicBezTo>
                      <a:cubicBezTo>
                        <a:pt x="119" y="980"/>
                        <a:pt x="143" y="980"/>
                        <a:pt x="167" y="980"/>
                      </a:cubicBezTo>
                      <a:cubicBezTo>
                        <a:pt x="215" y="980"/>
                        <a:pt x="263" y="980"/>
                        <a:pt x="309" y="980"/>
                      </a:cubicBezTo>
                      <a:cubicBezTo>
                        <a:pt x="332" y="980"/>
                        <a:pt x="356" y="980"/>
                        <a:pt x="378" y="980"/>
                      </a:cubicBezTo>
                      <a:cubicBezTo>
                        <a:pt x="390" y="980"/>
                        <a:pt x="401" y="981"/>
                        <a:pt x="412" y="980"/>
                      </a:cubicBezTo>
                      <a:cubicBezTo>
                        <a:pt x="424" y="980"/>
                        <a:pt x="434" y="975"/>
                        <a:pt x="443" y="969"/>
                      </a:cubicBezTo>
                      <a:cubicBezTo>
                        <a:pt x="447" y="965"/>
                        <a:pt x="451" y="961"/>
                        <a:pt x="454" y="956"/>
                      </a:cubicBezTo>
                      <a:cubicBezTo>
                        <a:pt x="457" y="952"/>
                        <a:pt x="459" y="947"/>
                        <a:pt x="461" y="941"/>
                      </a:cubicBezTo>
                      <a:cubicBezTo>
                        <a:pt x="463" y="936"/>
                        <a:pt x="463" y="931"/>
                        <a:pt x="463" y="925"/>
                      </a:cubicBezTo>
                      <a:cubicBezTo>
                        <a:pt x="463" y="920"/>
                        <a:pt x="463" y="914"/>
                        <a:pt x="463" y="909"/>
                      </a:cubicBezTo>
                      <a:cubicBezTo>
                        <a:pt x="463" y="887"/>
                        <a:pt x="463" y="865"/>
                        <a:pt x="463" y="844"/>
                      </a:cubicBezTo>
                      <a:cubicBezTo>
                        <a:pt x="463" y="672"/>
                        <a:pt x="463" y="518"/>
                        <a:pt x="463" y="389"/>
                      </a:cubicBezTo>
                      <a:cubicBezTo>
                        <a:pt x="463" y="259"/>
                        <a:pt x="463" y="154"/>
                        <a:pt x="464" y="82"/>
                      </a:cubicBezTo>
                      <a:cubicBezTo>
                        <a:pt x="464" y="73"/>
                        <a:pt x="464" y="64"/>
                        <a:pt x="464" y="56"/>
                      </a:cubicBezTo>
                      <a:cubicBezTo>
                        <a:pt x="464" y="48"/>
                        <a:pt x="462" y="41"/>
                        <a:pt x="460" y="34"/>
                      </a:cubicBezTo>
                      <a:cubicBezTo>
                        <a:pt x="457" y="28"/>
                        <a:pt x="453" y="23"/>
                        <a:pt x="449" y="18"/>
                      </a:cubicBezTo>
                      <a:cubicBezTo>
                        <a:pt x="445" y="14"/>
                        <a:pt x="441" y="11"/>
                        <a:pt x="437" y="8"/>
                      </a:cubicBezTo>
                      <a:cubicBezTo>
                        <a:pt x="429" y="3"/>
                        <a:pt x="422" y="2"/>
                        <a:pt x="417" y="1"/>
                      </a:cubicBezTo>
                      <a:cubicBezTo>
                        <a:pt x="414" y="1"/>
                        <a:pt x="413" y="1"/>
                        <a:pt x="411" y="0"/>
                      </a:cubicBezTo>
                      <a:cubicBezTo>
                        <a:pt x="410" y="0"/>
                        <a:pt x="409" y="0"/>
                        <a:pt x="409" y="0"/>
                      </a:cubicBezTo>
                      <a:cubicBezTo>
                        <a:pt x="409" y="0"/>
                        <a:pt x="407" y="0"/>
                        <a:pt x="402" y="0"/>
                      </a:cubicBezTo>
                      <a:cubicBezTo>
                        <a:pt x="397" y="0"/>
                        <a:pt x="390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25"/>
                <p:cNvSpPr/>
                <p:nvPr/>
              </p:nvSpPr>
              <p:spPr>
                <a:xfrm>
                  <a:off x="2680637" y="2092059"/>
                  <a:ext cx="630664" cy="129843"/>
                </a:xfrm>
                <a:custGeom>
                  <a:rect b="b" l="l" r="r" t="t"/>
                  <a:pathLst>
                    <a:path extrusionOk="0" h="63" w="306">
                      <a:moveTo>
                        <a:pt x="0" y="0"/>
                      </a:moveTo>
                      <a:lnTo>
                        <a:pt x="306" y="0"/>
                      </a:lnTo>
                      <a:lnTo>
                        <a:pt x="306" y="63"/>
                      </a:lnTo>
                      <a:lnTo>
                        <a:pt x="0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25"/>
                <p:cNvSpPr/>
                <p:nvPr/>
              </p:nvSpPr>
              <p:spPr>
                <a:xfrm>
                  <a:off x="2521940" y="1329488"/>
                  <a:ext cx="960423" cy="2025965"/>
                </a:xfrm>
                <a:custGeom>
                  <a:rect b="b" l="l" r="r" t="t"/>
                  <a:pathLst>
                    <a:path extrusionOk="0" h="983" w="466">
                      <a:moveTo>
                        <a:pt x="411" y="1"/>
                      </a:moveTo>
                      <a:cubicBezTo>
                        <a:pt x="411" y="1"/>
                        <a:pt x="412" y="1"/>
                        <a:pt x="413" y="1"/>
                      </a:cubicBezTo>
                      <a:cubicBezTo>
                        <a:pt x="415" y="1"/>
                        <a:pt x="416" y="1"/>
                        <a:pt x="419" y="1"/>
                      </a:cubicBezTo>
                      <a:cubicBezTo>
                        <a:pt x="424" y="2"/>
                        <a:pt x="431" y="3"/>
                        <a:pt x="439" y="8"/>
                      </a:cubicBezTo>
                      <a:cubicBezTo>
                        <a:pt x="443" y="11"/>
                        <a:pt x="448" y="14"/>
                        <a:pt x="452" y="18"/>
                      </a:cubicBezTo>
                      <a:cubicBezTo>
                        <a:pt x="456" y="23"/>
                        <a:pt x="459" y="28"/>
                        <a:pt x="462" y="35"/>
                      </a:cubicBezTo>
                      <a:cubicBezTo>
                        <a:pt x="465" y="41"/>
                        <a:pt x="466" y="49"/>
                        <a:pt x="466" y="57"/>
                      </a:cubicBezTo>
                      <a:cubicBezTo>
                        <a:pt x="466" y="65"/>
                        <a:pt x="466" y="73"/>
                        <a:pt x="466" y="82"/>
                      </a:cubicBezTo>
                      <a:cubicBezTo>
                        <a:pt x="466" y="155"/>
                        <a:pt x="466" y="260"/>
                        <a:pt x="466" y="389"/>
                      </a:cubicBezTo>
                      <a:cubicBezTo>
                        <a:pt x="466" y="519"/>
                        <a:pt x="466" y="673"/>
                        <a:pt x="466" y="844"/>
                      </a:cubicBezTo>
                      <a:cubicBezTo>
                        <a:pt x="466" y="866"/>
                        <a:pt x="466" y="887"/>
                        <a:pt x="466" y="909"/>
                      </a:cubicBezTo>
                      <a:lnTo>
                        <a:pt x="466" y="926"/>
                      </a:lnTo>
                      <a:cubicBezTo>
                        <a:pt x="466" y="931"/>
                        <a:pt x="466" y="937"/>
                        <a:pt x="464" y="942"/>
                      </a:cubicBezTo>
                      <a:cubicBezTo>
                        <a:pt x="463" y="948"/>
                        <a:pt x="460" y="953"/>
                        <a:pt x="457" y="958"/>
                      </a:cubicBezTo>
                      <a:cubicBezTo>
                        <a:pt x="454" y="962"/>
                        <a:pt x="450" y="966"/>
                        <a:pt x="446" y="970"/>
                      </a:cubicBezTo>
                      <a:cubicBezTo>
                        <a:pt x="437" y="977"/>
                        <a:pt x="426" y="982"/>
                        <a:pt x="415" y="982"/>
                      </a:cubicBezTo>
                      <a:cubicBezTo>
                        <a:pt x="403" y="983"/>
                        <a:pt x="392" y="982"/>
                        <a:pt x="380" y="982"/>
                      </a:cubicBezTo>
                      <a:cubicBezTo>
                        <a:pt x="358" y="982"/>
                        <a:pt x="334" y="982"/>
                        <a:pt x="311" y="982"/>
                      </a:cubicBezTo>
                      <a:cubicBezTo>
                        <a:pt x="265" y="982"/>
                        <a:pt x="217" y="982"/>
                        <a:pt x="169" y="982"/>
                      </a:cubicBezTo>
                      <a:cubicBezTo>
                        <a:pt x="145" y="982"/>
                        <a:pt x="121" y="982"/>
                        <a:pt x="96" y="982"/>
                      </a:cubicBezTo>
                      <a:cubicBezTo>
                        <a:pt x="84" y="982"/>
                        <a:pt x="72" y="982"/>
                        <a:pt x="60" y="982"/>
                      </a:cubicBezTo>
                      <a:cubicBezTo>
                        <a:pt x="47" y="983"/>
                        <a:pt x="35" y="980"/>
                        <a:pt x="24" y="973"/>
                      </a:cubicBezTo>
                      <a:cubicBezTo>
                        <a:pt x="14" y="965"/>
                        <a:pt x="6" y="955"/>
                        <a:pt x="3" y="943"/>
                      </a:cubicBezTo>
                      <a:cubicBezTo>
                        <a:pt x="1" y="937"/>
                        <a:pt x="0" y="931"/>
                        <a:pt x="0" y="924"/>
                      </a:cubicBezTo>
                      <a:cubicBezTo>
                        <a:pt x="0" y="918"/>
                        <a:pt x="0" y="912"/>
                        <a:pt x="0" y="906"/>
                      </a:cubicBezTo>
                      <a:cubicBezTo>
                        <a:pt x="0" y="882"/>
                        <a:pt x="0" y="858"/>
                        <a:pt x="0" y="833"/>
                      </a:cubicBezTo>
                      <a:cubicBezTo>
                        <a:pt x="0" y="785"/>
                        <a:pt x="0" y="738"/>
                        <a:pt x="0" y="691"/>
                      </a:cubicBezTo>
                      <a:cubicBezTo>
                        <a:pt x="0" y="598"/>
                        <a:pt x="0" y="508"/>
                        <a:pt x="1" y="423"/>
                      </a:cubicBezTo>
                      <a:cubicBezTo>
                        <a:pt x="1" y="337"/>
                        <a:pt x="1" y="255"/>
                        <a:pt x="1" y="179"/>
                      </a:cubicBezTo>
                      <a:cubicBezTo>
                        <a:pt x="1" y="141"/>
                        <a:pt x="1" y="104"/>
                        <a:pt x="1" y="69"/>
                      </a:cubicBezTo>
                      <a:cubicBezTo>
                        <a:pt x="1" y="65"/>
                        <a:pt x="1" y="60"/>
                        <a:pt x="1" y="56"/>
                      </a:cubicBezTo>
                      <a:cubicBezTo>
                        <a:pt x="1" y="54"/>
                        <a:pt x="1" y="52"/>
                        <a:pt x="1" y="49"/>
                      </a:cubicBezTo>
                      <a:cubicBezTo>
                        <a:pt x="1" y="47"/>
                        <a:pt x="2" y="45"/>
                        <a:pt x="2" y="43"/>
                      </a:cubicBezTo>
                      <a:cubicBezTo>
                        <a:pt x="4" y="34"/>
                        <a:pt x="8" y="26"/>
                        <a:pt x="14" y="20"/>
                      </a:cubicBezTo>
                      <a:cubicBezTo>
                        <a:pt x="19" y="13"/>
                        <a:pt x="26" y="8"/>
                        <a:pt x="34" y="5"/>
                      </a:cubicBezTo>
                      <a:cubicBezTo>
                        <a:pt x="41" y="1"/>
                        <a:pt x="50" y="0"/>
                        <a:pt x="58" y="0"/>
                      </a:cubicBezTo>
                      <a:cubicBezTo>
                        <a:pt x="74" y="0"/>
                        <a:pt x="90" y="0"/>
                        <a:pt x="105" y="0"/>
                      </a:cubicBezTo>
                      <a:cubicBezTo>
                        <a:pt x="113" y="0"/>
                        <a:pt x="121" y="0"/>
                        <a:pt x="128" y="0"/>
                      </a:cubicBezTo>
                      <a:cubicBezTo>
                        <a:pt x="132" y="0"/>
                        <a:pt x="136" y="0"/>
                        <a:pt x="139" y="0"/>
                      </a:cubicBezTo>
                      <a:cubicBezTo>
                        <a:pt x="143" y="0"/>
                        <a:pt x="147" y="1"/>
                        <a:pt x="150" y="3"/>
                      </a:cubicBezTo>
                      <a:cubicBezTo>
                        <a:pt x="153" y="5"/>
                        <a:pt x="156" y="8"/>
                        <a:pt x="157" y="12"/>
                      </a:cubicBezTo>
                      <a:cubicBezTo>
                        <a:pt x="158" y="15"/>
                        <a:pt x="158" y="19"/>
                        <a:pt x="158" y="23"/>
                      </a:cubicBezTo>
                      <a:cubicBezTo>
                        <a:pt x="158" y="24"/>
                        <a:pt x="158" y="26"/>
                        <a:pt x="158" y="28"/>
                      </a:cubicBezTo>
                      <a:cubicBezTo>
                        <a:pt x="158" y="30"/>
                        <a:pt x="158" y="31"/>
                        <a:pt x="158" y="33"/>
                      </a:cubicBezTo>
                      <a:cubicBezTo>
                        <a:pt x="158" y="36"/>
                        <a:pt x="160" y="40"/>
                        <a:pt x="162" y="42"/>
                      </a:cubicBezTo>
                      <a:cubicBezTo>
                        <a:pt x="164" y="45"/>
                        <a:pt x="167" y="47"/>
                        <a:pt x="170" y="47"/>
                      </a:cubicBezTo>
                      <a:cubicBezTo>
                        <a:pt x="172" y="48"/>
                        <a:pt x="174" y="48"/>
                        <a:pt x="175" y="48"/>
                      </a:cubicBezTo>
                      <a:lnTo>
                        <a:pt x="180" y="48"/>
                      </a:lnTo>
                      <a:cubicBezTo>
                        <a:pt x="187" y="48"/>
                        <a:pt x="193" y="48"/>
                        <a:pt x="200" y="48"/>
                      </a:cubicBezTo>
                      <a:cubicBezTo>
                        <a:pt x="226" y="48"/>
                        <a:pt x="250" y="48"/>
                        <a:pt x="272" y="48"/>
                      </a:cubicBezTo>
                      <a:cubicBezTo>
                        <a:pt x="283" y="48"/>
                        <a:pt x="293" y="48"/>
                        <a:pt x="303" y="48"/>
                      </a:cubicBezTo>
                      <a:cubicBezTo>
                        <a:pt x="306" y="48"/>
                        <a:pt x="308" y="48"/>
                        <a:pt x="311" y="48"/>
                      </a:cubicBezTo>
                      <a:cubicBezTo>
                        <a:pt x="313" y="48"/>
                        <a:pt x="315" y="47"/>
                        <a:pt x="317" y="46"/>
                      </a:cubicBezTo>
                      <a:cubicBezTo>
                        <a:pt x="321" y="43"/>
                        <a:pt x="324" y="39"/>
                        <a:pt x="325" y="35"/>
                      </a:cubicBezTo>
                      <a:cubicBezTo>
                        <a:pt x="325" y="32"/>
                        <a:pt x="325" y="30"/>
                        <a:pt x="325" y="28"/>
                      </a:cubicBezTo>
                      <a:cubicBezTo>
                        <a:pt x="325" y="26"/>
                        <a:pt x="325" y="24"/>
                        <a:pt x="325" y="22"/>
                      </a:cubicBezTo>
                      <a:cubicBezTo>
                        <a:pt x="325" y="19"/>
                        <a:pt x="325" y="17"/>
                        <a:pt x="326" y="15"/>
                      </a:cubicBezTo>
                      <a:cubicBezTo>
                        <a:pt x="326" y="13"/>
                        <a:pt x="327" y="11"/>
                        <a:pt x="328" y="9"/>
                      </a:cubicBezTo>
                      <a:cubicBezTo>
                        <a:pt x="330" y="6"/>
                        <a:pt x="333" y="3"/>
                        <a:pt x="336" y="2"/>
                      </a:cubicBezTo>
                      <a:cubicBezTo>
                        <a:pt x="340" y="0"/>
                        <a:pt x="344" y="1"/>
                        <a:pt x="347" y="1"/>
                      </a:cubicBezTo>
                      <a:cubicBezTo>
                        <a:pt x="361" y="1"/>
                        <a:pt x="373" y="1"/>
                        <a:pt x="382" y="1"/>
                      </a:cubicBezTo>
                      <a:cubicBezTo>
                        <a:pt x="392" y="1"/>
                        <a:pt x="399" y="1"/>
                        <a:pt x="404" y="1"/>
                      </a:cubicBezTo>
                      <a:cubicBezTo>
                        <a:pt x="409" y="1"/>
                        <a:pt x="411" y="1"/>
                        <a:pt x="411" y="1"/>
                      </a:cubicBezTo>
                      <a:cubicBezTo>
                        <a:pt x="411" y="1"/>
                        <a:pt x="409" y="1"/>
                        <a:pt x="404" y="1"/>
                      </a:cubicBezTo>
                      <a:cubicBezTo>
                        <a:pt x="399" y="1"/>
                        <a:pt x="392" y="1"/>
                        <a:pt x="382" y="1"/>
                      </a:cubicBezTo>
                      <a:cubicBezTo>
                        <a:pt x="373" y="1"/>
                        <a:pt x="361" y="1"/>
                        <a:pt x="347" y="1"/>
                      </a:cubicBezTo>
                      <a:cubicBezTo>
                        <a:pt x="344" y="1"/>
                        <a:pt x="340" y="0"/>
                        <a:pt x="337" y="2"/>
                      </a:cubicBezTo>
                      <a:cubicBezTo>
                        <a:pt x="333" y="3"/>
                        <a:pt x="330" y="6"/>
                        <a:pt x="328" y="9"/>
                      </a:cubicBezTo>
                      <a:cubicBezTo>
                        <a:pt x="327" y="11"/>
                        <a:pt x="327" y="13"/>
                        <a:pt x="326" y="15"/>
                      </a:cubicBezTo>
                      <a:cubicBezTo>
                        <a:pt x="326" y="17"/>
                        <a:pt x="326" y="19"/>
                        <a:pt x="326" y="21"/>
                      </a:cubicBezTo>
                      <a:lnTo>
                        <a:pt x="326" y="28"/>
                      </a:lnTo>
                      <a:cubicBezTo>
                        <a:pt x="326" y="30"/>
                        <a:pt x="326" y="32"/>
                        <a:pt x="325" y="35"/>
                      </a:cubicBezTo>
                      <a:cubicBezTo>
                        <a:pt x="325" y="39"/>
                        <a:pt x="322" y="43"/>
                        <a:pt x="318" y="46"/>
                      </a:cubicBezTo>
                      <a:cubicBezTo>
                        <a:pt x="316" y="47"/>
                        <a:pt x="313" y="48"/>
                        <a:pt x="311" y="48"/>
                      </a:cubicBezTo>
                      <a:cubicBezTo>
                        <a:pt x="308" y="49"/>
                        <a:pt x="306" y="48"/>
                        <a:pt x="303" y="49"/>
                      </a:cubicBezTo>
                      <a:cubicBezTo>
                        <a:pt x="293" y="49"/>
                        <a:pt x="283" y="49"/>
                        <a:pt x="272" y="49"/>
                      </a:cubicBezTo>
                      <a:cubicBezTo>
                        <a:pt x="250" y="49"/>
                        <a:pt x="226" y="49"/>
                        <a:pt x="200" y="49"/>
                      </a:cubicBezTo>
                      <a:lnTo>
                        <a:pt x="180" y="49"/>
                      </a:lnTo>
                      <a:cubicBezTo>
                        <a:pt x="179" y="49"/>
                        <a:pt x="177" y="49"/>
                        <a:pt x="175" y="49"/>
                      </a:cubicBezTo>
                      <a:cubicBezTo>
                        <a:pt x="174" y="49"/>
                        <a:pt x="172" y="49"/>
                        <a:pt x="170" y="48"/>
                      </a:cubicBezTo>
                      <a:cubicBezTo>
                        <a:pt x="167" y="47"/>
                        <a:pt x="164" y="45"/>
                        <a:pt x="161" y="43"/>
                      </a:cubicBezTo>
                      <a:cubicBezTo>
                        <a:pt x="159" y="40"/>
                        <a:pt x="158" y="37"/>
                        <a:pt x="157" y="33"/>
                      </a:cubicBezTo>
                      <a:cubicBezTo>
                        <a:pt x="157" y="31"/>
                        <a:pt x="157" y="30"/>
                        <a:pt x="157" y="28"/>
                      </a:cubicBezTo>
                      <a:cubicBezTo>
                        <a:pt x="157" y="26"/>
                        <a:pt x="157" y="24"/>
                        <a:pt x="157" y="22"/>
                      </a:cubicBezTo>
                      <a:cubicBezTo>
                        <a:pt x="157" y="19"/>
                        <a:pt x="157" y="15"/>
                        <a:pt x="156" y="12"/>
                      </a:cubicBezTo>
                      <a:cubicBezTo>
                        <a:pt x="155" y="9"/>
                        <a:pt x="152" y="6"/>
                        <a:pt x="150" y="4"/>
                      </a:cubicBezTo>
                      <a:cubicBezTo>
                        <a:pt x="147" y="2"/>
                        <a:pt x="143" y="1"/>
                        <a:pt x="139" y="1"/>
                      </a:cubicBezTo>
                      <a:lnTo>
                        <a:pt x="106" y="1"/>
                      </a:lnTo>
                      <a:cubicBezTo>
                        <a:pt x="90" y="1"/>
                        <a:pt x="74" y="1"/>
                        <a:pt x="58" y="1"/>
                      </a:cubicBezTo>
                      <a:cubicBezTo>
                        <a:pt x="50" y="1"/>
                        <a:pt x="42" y="2"/>
                        <a:pt x="34" y="6"/>
                      </a:cubicBezTo>
                      <a:cubicBezTo>
                        <a:pt x="27" y="9"/>
                        <a:pt x="20" y="14"/>
                        <a:pt x="15" y="20"/>
                      </a:cubicBezTo>
                      <a:cubicBezTo>
                        <a:pt x="9" y="27"/>
                        <a:pt x="5" y="35"/>
                        <a:pt x="4" y="43"/>
                      </a:cubicBezTo>
                      <a:cubicBezTo>
                        <a:pt x="3" y="45"/>
                        <a:pt x="3" y="47"/>
                        <a:pt x="2" y="49"/>
                      </a:cubicBezTo>
                      <a:cubicBezTo>
                        <a:pt x="2" y="51"/>
                        <a:pt x="2" y="54"/>
                        <a:pt x="2" y="56"/>
                      </a:cubicBezTo>
                      <a:cubicBezTo>
                        <a:pt x="2" y="60"/>
                        <a:pt x="2" y="65"/>
                        <a:pt x="2" y="69"/>
                      </a:cubicBezTo>
                      <a:cubicBezTo>
                        <a:pt x="2" y="104"/>
                        <a:pt x="2" y="141"/>
                        <a:pt x="2" y="179"/>
                      </a:cubicBezTo>
                      <a:cubicBezTo>
                        <a:pt x="2" y="255"/>
                        <a:pt x="2" y="337"/>
                        <a:pt x="2" y="422"/>
                      </a:cubicBezTo>
                      <a:cubicBezTo>
                        <a:pt x="2" y="508"/>
                        <a:pt x="2" y="598"/>
                        <a:pt x="2" y="691"/>
                      </a:cubicBezTo>
                      <a:cubicBezTo>
                        <a:pt x="2" y="738"/>
                        <a:pt x="2" y="785"/>
                        <a:pt x="2" y="833"/>
                      </a:cubicBezTo>
                      <a:cubicBezTo>
                        <a:pt x="2" y="857"/>
                        <a:pt x="2" y="882"/>
                        <a:pt x="2" y="906"/>
                      </a:cubicBezTo>
                      <a:cubicBezTo>
                        <a:pt x="2" y="912"/>
                        <a:pt x="2" y="918"/>
                        <a:pt x="2" y="924"/>
                      </a:cubicBezTo>
                      <a:cubicBezTo>
                        <a:pt x="2" y="930"/>
                        <a:pt x="2" y="936"/>
                        <a:pt x="4" y="942"/>
                      </a:cubicBezTo>
                      <a:cubicBezTo>
                        <a:pt x="8" y="954"/>
                        <a:pt x="15" y="964"/>
                        <a:pt x="25" y="971"/>
                      </a:cubicBezTo>
                      <a:cubicBezTo>
                        <a:pt x="35" y="978"/>
                        <a:pt x="48" y="981"/>
                        <a:pt x="60" y="981"/>
                      </a:cubicBezTo>
                      <a:cubicBezTo>
                        <a:pt x="72" y="981"/>
                        <a:pt x="84" y="981"/>
                        <a:pt x="96" y="981"/>
                      </a:cubicBezTo>
                      <a:cubicBezTo>
                        <a:pt x="121" y="981"/>
                        <a:pt x="145" y="981"/>
                        <a:pt x="169" y="981"/>
                      </a:cubicBezTo>
                      <a:cubicBezTo>
                        <a:pt x="217" y="981"/>
                        <a:pt x="265" y="981"/>
                        <a:pt x="311" y="981"/>
                      </a:cubicBezTo>
                      <a:cubicBezTo>
                        <a:pt x="335" y="981"/>
                        <a:pt x="358" y="981"/>
                        <a:pt x="381" y="981"/>
                      </a:cubicBezTo>
                      <a:cubicBezTo>
                        <a:pt x="392" y="981"/>
                        <a:pt x="403" y="981"/>
                        <a:pt x="415" y="981"/>
                      </a:cubicBezTo>
                      <a:cubicBezTo>
                        <a:pt x="426" y="980"/>
                        <a:pt x="437" y="976"/>
                        <a:pt x="445" y="969"/>
                      </a:cubicBezTo>
                      <a:cubicBezTo>
                        <a:pt x="449" y="965"/>
                        <a:pt x="453" y="961"/>
                        <a:pt x="456" y="957"/>
                      </a:cubicBezTo>
                      <a:cubicBezTo>
                        <a:pt x="459" y="952"/>
                        <a:pt x="461" y="947"/>
                        <a:pt x="463" y="942"/>
                      </a:cubicBezTo>
                      <a:cubicBezTo>
                        <a:pt x="465" y="936"/>
                        <a:pt x="465" y="931"/>
                        <a:pt x="465" y="925"/>
                      </a:cubicBezTo>
                      <a:cubicBezTo>
                        <a:pt x="465" y="920"/>
                        <a:pt x="465" y="914"/>
                        <a:pt x="465" y="909"/>
                      </a:cubicBezTo>
                      <a:cubicBezTo>
                        <a:pt x="465" y="887"/>
                        <a:pt x="465" y="865"/>
                        <a:pt x="465" y="844"/>
                      </a:cubicBezTo>
                      <a:cubicBezTo>
                        <a:pt x="465" y="673"/>
                        <a:pt x="465" y="519"/>
                        <a:pt x="465" y="389"/>
                      </a:cubicBezTo>
                      <a:cubicBezTo>
                        <a:pt x="465" y="259"/>
                        <a:pt x="466" y="155"/>
                        <a:pt x="466" y="82"/>
                      </a:cubicBezTo>
                      <a:cubicBezTo>
                        <a:pt x="466" y="73"/>
                        <a:pt x="466" y="65"/>
                        <a:pt x="466" y="57"/>
                      </a:cubicBezTo>
                      <a:cubicBezTo>
                        <a:pt x="466" y="49"/>
                        <a:pt x="464" y="41"/>
                        <a:pt x="462" y="35"/>
                      </a:cubicBezTo>
                      <a:cubicBezTo>
                        <a:pt x="459" y="28"/>
                        <a:pt x="455" y="23"/>
                        <a:pt x="451" y="18"/>
                      </a:cubicBezTo>
                      <a:cubicBezTo>
                        <a:pt x="448" y="14"/>
                        <a:pt x="443" y="11"/>
                        <a:pt x="439" y="8"/>
                      </a:cubicBezTo>
                      <a:cubicBezTo>
                        <a:pt x="431" y="4"/>
                        <a:pt x="424" y="2"/>
                        <a:pt x="419" y="1"/>
                      </a:cubicBezTo>
                      <a:cubicBezTo>
                        <a:pt x="417" y="1"/>
                        <a:pt x="415" y="1"/>
                        <a:pt x="413" y="1"/>
                      </a:cubicBezTo>
                      <a:cubicBezTo>
                        <a:pt x="412" y="1"/>
                        <a:pt x="412" y="1"/>
                        <a:pt x="412" y="1"/>
                      </a:cubicBezTo>
                      <a:lnTo>
                        <a:pt x="41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25"/>
                <p:cNvSpPr/>
                <p:nvPr/>
              </p:nvSpPr>
              <p:spPr>
                <a:xfrm>
                  <a:off x="3309241" y="1512917"/>
                  <a:ext cx="82440" cy="2061"/>
                </a:xfrm>
                <a:custGeom>
                  <a:rect b="b" l="l" r="r" t="t"/>
                  <a:pathLst>
                    <a:path extrusionOk="0" h="1" w="40">
                      <a:moveTo>
                        <a:pt x="40" y="0"/>
                      </a:moveTo>
                      <a:cubicBezTo>
                        <a:pt x="40" y="0"/>
                        <a:pt x="31" y="0"/>
                        <a:pt x="20" y="1"/>
                      </a:cubicBezTo>
                      <a:cubicBezTo>
                        <a:pt x="9" y="1"/>
                        <a:pt x="0" y="1"/>
                        <a:pt x="0" y="0"/>
                      </a:cubicBezTo>
                      <a:cubicBezTo>
                        <a:pt x="0" y="0"/>
                        <a:pt x="9" y="0"/>
                        <a:pt x="20" y="0"/>
                      </a:cubicBezTo>
                      <a:cubicBezTo>
                        <a:pt x="31" y="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25"/>
                <p:cNvSpPr/>
                <p:nvPr/>
              </p:nvSpPr>
              <p:spPr>
                <a:xfrm>
                  <a:off x="3309241" y="1533527"/>
                  <a:ext cx="82440" cy="2061"/>
                </a:xfrm>
                <a:custGeom>
                  <a:rect b="b" l="l" r="r" t="t"/>
                  <a:pathLst>
                    <a:path extrusionOk="0" h="1" w="40">
                      <a:moveTo>
                        <a:pt x="40" y="0"/>
                      </a:moveTo>
                      <a:cubicBezTo>
                        <a:pt x="40" y="0"/>
                        <a:pt x="31" y="1"/>
                        <a:pt x="20" y="1"/>
                      </a:cubicBezTo>
                      <a:cubicBezTo>
                        <a:pt x="9" y="1"/>
                        <a:pt x="0" y="1"/>
                        <a:pt x="0" y="1"/>
                      </a:cubicBezTo>
                      <a:cubicBezTo>
                        <a:pt x="0" y="0"/>
                        <a:pt x="9" y="0"/>
                        <a:pt x="20" y="0"/>
                      </a:cubicBezTo>
                      <a:cubicBezTo>
                        <a:pt x="31" y="0"/>
                        <a:pt x="40" y="0"/>
                        <a:pt x="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25"/>
                <p:cNvSpPr/>
                <p:nvPr/>
              </p:nvSpPr>
              <p:spPr>
                <a:xfrm>
                  <a:off x="3309241" y="1554137"/>
                  <a:ext cx="82440" cy="2061"/>
                </a:xfrm>
                <a:custGeom>
                  <a:rect b="b" l="l" r="r" t="t"/>
                  <a:pathLst>
                    <a:path extrusionOk="0" h="1" w="40">
                      <a:moveTo>
                        <a:pt x="40" y="1"/>
                      </a:moveTo>
                      <a:cubicBezTo>
                        <a:pt x="40" y="1"/>
                        <a:pt x="31" y="1"/>
                        <a:pt x="20" y="1"/>
                      </a:cubicBezTo>
                      <a:cubicBezTo>
                        <a:pt x="9" y="1"/>
                        <a:pt x="0" y="1"/>
                        <a:pt x="0" y="1"/>
                      </a:cubicBezTo>
                      <a:cubicBezTo>
                        <a:pt x="0" y="1"/>
                        <a:pt x="9" y="0"/>
                        <a:pt x="20" y="0"/>
                      </a:cubicBezTo>
                      <a:cubicBezTo>
                        <a:pt x="31" y="0"/>
                        <a:pt x="40" y="0"/>
                        <a:pt x="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0" name="Google Shape;1060;p25"/>
                <p:cNvSpPr/>
                <p:nvPr/>
              </p:nvSpPr>
              <p:spPr>
                <a:xfrm>
                  <a:off x="2637356" y="1510856"/>
                  <a:ext cx="68013" cy="68013"/>
                </a:xfrm>
                <a:custGeom>
                  <a:rect b="b" l="l" r="r" t="t"/>
                  <a:pathLst>
                    <a:path extrusionOk="0" h="33" w="33">
                      <a:moveTo>
                        <a:pt x="1" y="33"/>
                      </a:moveTo>
                      <a:lnTo>
                        <a:pt x="2" y="33"/>
                      </a:lnTo>
                      <a:cubicBezTo>
                        <a:pt x="2" y="33"/>
                        <a:pt x="3" y="33"/>
                        <a:pt x="4" y="33"/>
                      </a:cubicBezTo>
                      <a:cubicBezTo>
                        <a:pt x="6" y="33"/>
                        <a:pt x="9" y="33"/>
                        <a:pt x="13" y="33"/>
                      </a:cubicBezTo>
                      <a:lnTo>
                        <a:pt x="12" y="33"/>
                      </a:lnTo>
                      <a:cubicBezTo>
                        <a:pt x="12" y="31"/>
                        <a:pt x="12" y="29"/>
                        <a:pt x="12" y="27"/>
                      </a:cubicBezTo>
                      <a:cubicBezTo>
                        <a:pt x="12" y="26"/>
                        <a:pt x="12" y="25"/>
                        <a:pt x="12" y="23"/>
                      </a:cubicBezTo>
                      <a:cubicBezTo>
                        <a:pt x="12" y="22"/>
                        <a:pt x="14" y="21"/>
                        <a:pt x="15" y="21"/>
                      </a:cubicBezTo>
                      <a:cubicBezTo>
                        <a:pt x="16" y="21"/>
                        <a:pt x="18" y="21"/>
                        <a:pt x="19" y="21"/>
                      </a:cubicBezTo>
                      <a:cubicBezTo>
                        <a:pt x="21" y="21"/>
                        <a:pt x="22" y="23"/>
                        <a:pt x="22" y="24"/>
                      </a:cubicBezTo>
                      <a:cubicBezTo>
                        <a:pt x="22" y="27"/>
                        <a:pt x="22" y="30"/>
                        <a:pt x="22" y="33"/>
                      </a:cubicBezTo>
                      <a:lnTo>
                        <a:pt x="22" y="33"/>
                      </a:lnTo>
                      <a:cubicBezTo>
                        <a:pt x="25" y="33"/>
                        <a:pt x="29" y="33"/>
                        <a:pt x="32" y="33"/>
                      </a:cubicBezTo>
                      <a:lnTo>
                        <a:pt x="32" y="33"/>
                      </a:lnTo>
                      <a:cubicBezTo>
                        <a:pt x="32" y="29"/>
                        <a:pt x="32" y="24"/>
                        <a:pt x="32" y="20"/>
                      </a:cubicBezTo>
                      <a:cubicBezTo>
                        <a:pt x="32" y="18"/>
                        <a:pt x="32" y="17"/>
                        <a:pt x="32" y="16"/>
                      </a:cubicBezTo>
                      <a:cubicBezTo>
                        <a:pt x="32" y="15"/>
                        <a:pt x="31" y="14"/>
                        <a:pt x="30" y="14"/>
                      </a:cubicBezTo>
                      <a:cubicBezTo>
                        <a:pt x="29" y="12"/>
                        <a:pt x="27" y="11"/>
                        <a:pt x="26" y="9"/>
                      </a:cubicBezTo>
                      <a:cubicBezTo>
                        <a:pt x="24" y="8"/>
                        <a:pt x="23" y="6"/>
                        <a:pt x="21" y="4"/>
                      </a:cubicBezTo>
                      <a:cubicBezTo>
                        <a:pt x="20" y="4"/>
                        <a:pt x="20" y="3"/>
                        <a:pt x="19" y="2"/>
                      </a:cubicBezTo>
                      <a:cubicBezTo>
                        <a:pt x="18" y="1"/>
                        <a:pt x="18" y="1"/>
                        <a:pt x="17" y="1"/>
                      </a:cubicBezTo>
                      <a:cubicBezTo>
                        <a:pt x="16" y="0"/>
                        <a:pt x="15" y="1"/>
                        <a:pt x="14" y="1"/>
                      </a:cubicBezTo>
                      <a:cubicBezTo>
                        <a:pt x="14" y="2"/>
                        <a:pt x="13" y="2"/>
                        <a:pt x="12" y="3"/>
                      </a:cubicBezTo>
                      <a:cubicBezTo>
                        <a:pt x="11" y="4"/>
                        <a:pt x="10" y="6"/>
                        <a:pt x="8" y="7"/>
                      </a:cubicBezTo>
                      <a:cubicBezTo>
                        <a:pt x="6" y="9"/>
                        <a:pt x="3" y="12"/>
                        <a:pt x="1" y="14"/>
                      </a:cubicBezTo>
                      <a:cubicBezTo>
                        <a:pt x="1" y="15"/>
                        <a:pt x="1" y="17"/>
                        <a:pt x="1" y="18"/>
                      </a:cubicBezTo>
                      <a:cubicBezTo>
                        <a:pt x="1" y="19"/>
                        <a:pt x="1" y="21"/>
                        <a:pt x="1" y="22"/>
                      </a:cubicBezTo>
                      <a:cubicBezTo>
                        <a:pt x="1" y="24"/>
                        <a:pt x="1" y="26"/>
                        <a:pt x="1" y="28"/>
                      </a:cubicBezTo>
                      <a:cubicBezTo>
                        <a:pt x="1" y="29"/>
                        <a:pt x="1" y="31"/>
                        <a:pt x="1" y="32"/>
                      </a:cubicBezTo>
                      <a:cubicBezTo>
                        <a:pt x="1" y="33"/>
                        <a:pt x="1" y="33"/>
                        <a:pt x="1" y="33"/>
                      </a:cubicBezTo>
                      <a:lnTo>
                        <a:pt x="1" y="32"/>
                      </a:lnTo>
                      <a:cubicBezTo>
                        <a:pt x="1" y="31"/>
                        <a:pt x="1" y="30"/>
                        <a:pt x="1" y="28"/>
                      </a:cubicBezTo>
                      <a:lnTo>
                        <a:pt x="1" y="22"/>
                      </a:lnTo>
                      <a:lnTo>
                        <a:pt x="1" y="18"/>
                      </a:lnTo>
                      <a:cubicBezTo>
                        <a:pt x="1" y="17"/>
                        <a:pt x="1" y="17"/>
                        <a:pt x="0" y="16"/>
                      </a:cubicBezTo>
                      <a:cubicBezTo>
                        <a:pt x="0" y="15"/>
                        <a:pt x="1" y="14"/>
                        <a:pt x="1" y="14"/>
                      </a:cubicBezTo>
                      <a:cubicBezTo>
                        <a:pt x="3" y="11"/>
                        <a:pt x="5" y="9"/>
                        <a:pt x="8" y="6"/>
                      </a:cubicBezTo>
                      <a:cubicBezTo>
                        <a:pt x="9" y="5"/>
                        <a:pt x="10" y="4"/>
                        <a:pt x="12" y="2"/>
                      </a:cubicBezTo>
                      <a:cubicBezTo>
                        <a:pt x="12" y="2"/>
                        <a:pt x="13" y="1"/>
                        <a:pt x="14" y="0"/>
                      </a:cubicBezTo>
                      <a:cubicBezTo>
                        <a:pt x="15" y="0"/>
                        <a:pt x="16" y="-1"/>
                        <a:pt x="17" y="0"/>
                      </a:cubicBezTo>
                      <a:cubicBezTo>
                        <a:pt x="18" y="0"/>
                        <a:pt x="19" y="1"/>
                        <a:pt x="20" y="2"/>
                      </a:cubicBezTo>
                      <a:cubicBezTo>
                        <a:pt x="20" y="2"/>
                        <a:pt x="21" y="3"/>
                        <a:pt x="22" y="4"/>
                      </a:cubicBezTo>
                      <a:cubicBezTo>
                        <a:pt x="23" y="5"/>
                        <a:pt x="25" y="7"/>
                        <a:pt x="26" y="8"/>
                      </a:cubicBezTo>
                      <a:cubicBezTo>
                        <a:pt x="28" y="10"/>
                        <a:pt x="29" y="11"/>
                        <a:pt x="31" y="13"/>
                      </a:cubicBezTo>
                      <a:lnTo>
                        <a:pt x="32" y="14"/>
                      </a:lnTo>
                      <a:cubicBezTo>
                        <a:pt x="33" y="15"/>
                        <a:pt x="33" y="15"/>
                        <a:pt x="33" y="16"/>
                      </a:cubicBezTo>
                      <a:cubicBezTo>
                        <a:pt x="33" y="17"/>
                        <a:pt x="33" y="18"/>
                        <a:pt x="33" y="19"/>
                      </a:cubicBezTo>
                      <a:cubicBezTo>
                        <a:pt x="33" y="24"/>
                        <a:pt x="33" y="29"/>
                        <a:pt x="33" y="33"/>
                      </a:cubicBezTo>
                      <a:lnTo>
                        <a:pt x="33" y="33"/>
                      </a:lnTo>
                      <a:lnTo>
                        <a:pt x="33" y="33"/>
                      </a:lnTo>
                      <a:cubicBezTo>
                        <a:pt x="29" y="33"/>
                        <a:pt x="25" y="33"/>
                        <a:pt x="22" y="33"/>
                      </a:cubicBezTo>
                      <a:lnTo>
                        <a:pt x="21" y="33"/>
                      </a:lnTo>
                      <a:lnTo>
                        <a:pt x="21" y="33"/>
                      </a:lnTo>
                      <a:cubicBezTo>
                        <a:pt x="21" y="30"/>
                        <a:pt x="21" y="27"/>
                        <a:pt x="21" y="24"/>
                      </a:cubicBezTo>
                      <a:cubicBezTo>
                        <a:pt x="21" y="23"/>
                        <a:pt x="20" y="21"/>
                        <a:pt x="19" y="21"/>
                      </a:cubicBezTo>
                      <a:cubicBezTo>
                        <a:pt x="18" y="21"/>
                        <a:pt x="16" y="21"/>
                        <a:pt x="15" y="21"/>
                      </a:cubicBezTo>
                      <a:cubicBezTo>
                        <a:pt x="14" y="21"/>
                        <a:pt x="13" y="22"/>
                        <a:pt x="13" y="23"/>
                      </a:cubicBezTo>
                      <a:cubicBezTo>
                        <a:pt x="13" y="25"/>
                        <a:pt x="13" y="26"/>
                        <a:pt x="13" y="27"/>
                      </a:cubicBezTo>
                      <a:cubicBezTo>
                        <a:pt x="13" y="29"/>
                        <a:pt x="13" y="31"/>
                        <a:pt x="13" y="33"/>
                      </a:cubicBezTo>
                      <a:lnTo>
                        <a:pt x="13" y="33"/>
                      </a:lnTo>
                      <a:lnTo>
                        <a:pt x="13" y="33"/>
                      </a:lnTo>
                      <a:cubicBezTo>
                        <a:pt x="9" y="33"/>
                        <a:pt x="6" y="33"/>
                        <a:pt x="4" y="33"/>
                      </a:cubicBezTo>
                      <a:cubicBezTo>
                        <a:pt x="3" y="33"/>
                        <a:pt x="2" y="33"/>
                        <a:pt x="2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1" name="Google Shape;1061;p25"/>
                <p:cNvSpPr/>
                <p:nvPr/>
              </p:nvSpPr>
              <p:spPr>
                <a:xfrm>
                  <a:off x="2682698" y="2283732"/>
                  <a:ext cx="630664" cy="129843"/>
                </a:xfrm>
                <a:custGeom>
                  <a:rect b="b" l="l" r="r" t="t"/>
                  <a:pathLst>
                    <a:path extrusionOk="0" h="63" w="306">
                      <a:moveTo>
                        <a:pt x="0" y="0"/>
                      </a:moveTo>
                      <a:lnTo>
                        <a:pt x="306" y="0"/>
                      </a:lnTo>
                      <a:lnTo>
                        <a:pt x="306" y="63"/>
                      </a:lnTo>
                      <a:lnTo>
                        <a:pt x="0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2" name="Google Shape;1062;p25"/>
                <p:cNvSpPr/>
                <p:nvPr/>
              </p:nvSpPr>
              <p:spPr>
                <a:xfrm>
                  <a:off x="2682698" y="2471284"/>
                  <a:ext cx="630664" cy="129843"/>
                </a:xfrm>
                <a:custGeom>
                  <a:rect b="b" l="l" r="r" t="t"/>
                  <a:pathLst>
                    <a:path extrusionOk="0" h="63" w="306">
                      <a:moveTo>
                        <a:pt x="0" y="0"/>
                      </a:moveTo>
                      <a:lnTo>
                        <a:pt x="306" y="0"/>
                      </a:lnTo>
                      <a:lnTo>
                        <a:pt x="306" y="63"/>
                      </a:lnTo>
                      <a:lnTo>
                        <a:pt x="0" y="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3" name="Google Shape;1063;p25"/>
                <p:cNvSpPr/>
                <p:nvPr/>
              </p:nvSpPr>
              <p:spPr>
                <a:xfrm>
                  <a:off x="2779565" y="2726848"/>
                  <a:ext cx="447235" cy="129843"/>
                </a:xfrm>
                <a:custGeom>
                  <a:rect b="b" l="l" r="r" t="t"/>
                  <a:pathLst>
                    <a:path extrusionOk="0" h="63" w="217">
                      <a:moveTo>
                        <a:pt x="185" y="63"/>
                      </a:moveTo>
                      <a:lnTo>
                        <a:pt x="32" y="63"/>
                      </a:lnTo>
                      <a:cubicBezTo>
                        <a:pt x="14" y="63"/>
                        <a:pt x="0" y="49"/>
                        <a:pt x="0" y="32"/>
                      </a:cubicBezTo>
                      <a:lnTo>
                        <a:pt x="0" y="32"/>
                      </a:lnTo>
                      <a:cubicBezTo>
                        <a:pt x="0" y="14"/>
                        <a:pt x="14" y="0"/>
                        <a:pt x="32" y="0"/>
                      </a:cubicBezTo>
                      <a:lnTo>
                        <a:pt x="185" y="0"/>
                      </a:lnTo>
                      <a:cubicBezTo>
                        <a:pt x="203" y="0"/>
                        <a:pt x="217" y="14"/>
                        <a:pt x="217" y="32"/>
                      </a:cubicBezTo>
                      <a:lnTo>
                        <a:pt x="217" y="32"/>
                      </a:lnTo>
                      <a:cubicBezTo>
                        <a:pt x="217" y="49"/>
                        <a:pt x="203" y="63"/>
                        <a:pt x="185" y="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4" name="Google Shape;1064;p25"/>
                <p:cNvSpPr/>
                <p:nvPr/>
              </p:nvSpPr>
              <p:spPr>
                <a:xfrm>
                  <a:off x="2804297" y="1953972"/>
                  <a:ext cx="395711" cy="10305"/>
                </a:xfrm>
                <a:custGeom>
                  <a:rect b="b" l="l" r="r" t="t"/>
                  <a:pathLst>
                    <a:path extrusionOk="0" h="5" w="192">
                      <a:moveTo>
                        <a:pt x="192" y="3"/>
                      </a:moveTo>
                      <a:cubicBezTo>
                        <a:pt x="192" y="4"/>
                        <a:pt x="149" y="5"/>
                        <a:pt x="96" y="5"/>
                      </a:cubicBezTo>
                      <a:cubicBezTo>
                        <a:pt x="43" y="5"/>
                        <a:pt x="0" y="5"/>
                        <a:pt x="0" y="3"/>
                      </a:cubicBezTo>
                      <a:cubicBezTo>
                        <a:pt x="0" y="2"/>
                        <a:pt x="43" y="0"/>
                        <a:pt x="96" y="0"/>
                      </a:cubicBezTo>
                      <a:cubicBezTo>
                        <a:pt x="149" y="0"/>
                        <a:pt x="192" y="1"/>
                        <a:pt x="192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5" name="Google Shape;1065;p25"/>
                <p:cNvSpPr/>
                <p:nvPr/>
              </p:nvSpPr>
              <p:spPr>
                <a:xfrm>
                  <a:off x="1755249" y="663783"/>
                  <a:ext cx="1065533" cy="2252676"/>
                </a:xfrm>
                <a:custGeom>
                  <a:rect b="b" l="l" r="r" t="t"/>
                  <a:pathLst>
                    <a:path extrusionOk="0" h="1093" w="517">
                      <a:moveTo>
                        <a:pt x="424" y="0"/>
                      </a:moveTo>
                      <a:cubicBezTo>
                        <a:pt x="413" y="0"/>
                        <a:pt x="400" y="0"/>
                        <a:pt x="385" y="0"/>
                      </a:cubicBezTo>
                      <a:cubicBezTo>
                        <a:pt x="381" y="0"/>
                        <a:pt x="377" y="0"/>
                        <a:pt x="373" y="2"/>
                      </a:cubicBezTo>
                      <a:cubicBezTo>
                        <a:pt x="369" y="3"/>
                        <a:pt x="366" y="6"/>
                        <a:pt x="364" y="10"/>
                      </a:cubicBezTo>
                      <a:cubicBezTo>
                        <a:pt x="363" y="12"/>
                        <a:pt x="361" y="14"/>
                        <a:pt x="361" y="16"/>
                      </a:cubicBezTo>
                      <a:cubicBezTo>
                        <a:pt x="360" y="18"/>
                        <a:pt x="361" y="21"/>
                        <a:pt x="361" y="23"/>
                      </a:cubicBezTo>
                      <a:cubicBezTo>
                        <a:pt x="361" y="26"/>
                        <a:pt x="361" y="28"/>
                        <a:pt x="361" y="30"/>
                      </a:cubicBezTo>
                      <a:cubicBezTo>
                        <a:pt x="361" y="33"/>
                        <a:pt x="361" y="35"/>
                        <a:pt x="361" y="38"/>
                      </a:cubicBezTo>
                      <a:cubicBezTo>
                        <a:pt x="360" y="43"/>
                        <a:pt x="357" y="48"/>
                        <a:pt x="352" y="51"/>
                      </a:cubicBezTo>
                      <a:cubicBezTo>
                        <a:pt x="350" y="52"/>
                        <a:pt x="347" y="53"/>
                        <a:pt x="344" y="53"/>
                      </a:cubicBezTo>
                      <a:cubicBezTo>
                        <a:pt x="341" y="54"/>
                        <a:pt x="339" y="53"/>
                        <a:pt x="336" y="53"/>
                      </a:cubicBezTo>
                      <a:cubicBezTo>
                        <a:pt x="325" y="53"/>
                        <a:pt x="313" y="53"/>
                        <a:pt x="301" y="53"/>
                      </a:cubicBezTo>
                      <a:cubicBezTo>
                        <a:pt x="276" y="53"/>
                        <a:pt x="249" y="53"/>
                        <a:pt x="221" y="53"/>
                      </a:cubicBezTo>
                      <a:cubicBezTo>
                        <a:pt x="213" y="53"/>
                        <a:pt x="206" y="53"/>
                        <a:pt x="199" y="53"/>
                      </a:cubicBezTo>
                      <a:cubicBezTo>
                        <a:pt x="197" y="53"/>
                        <a:pt x="195" y="53"/>
                        <a:pt x="193" y="53"/>
                      </a:cubicBezTo>
                      <a:cubicBezTo>
                        <a:pt x="191" y="53"/>
                        <a:pt x="189" y="53"/>
                        <a:pt x="187" y="53"/>
                      </a:cubicBezTo>
                      <a:cubicBezTo>
                        <a:pt x="184" y="52"/>
                        <a:pt x="180" y="50"/>
                        <a:pt x="178" y="47"/>
                      </a:cubicBezTo>
                      <a:cubicBezTo>
                        <a:pt x="175" y="44"/>
                        <a:pt x="173" y="40"/>
                        <a:pt x="173" y="36"/>
                      </a:cubicBezTo>
                      <a:cubicBezTo>
                        <a:pt x="173" y="34"/>
                        <a:pt x="173" y="32"/>
                        <a:pt x="173" y="30"/>
                      </a:cubicBezTo>
                      <a:cubicBezTo>
                        <a:pt x="173" y="28"/>
                        <a:pt x="173" y="26"/>
                        <a:pt x="173" y="24"/>
                      </a:cubicBezTo>
                      <a:cubicBezTo>
                        <a:pt x="173" y="20"/>
                        <a:pt x="173" y="16"/>
                        <a:pt x="172" y="13"/>
                      </a:cubicBezTo>
                      <a:cubicBezTo>
                        <a:pt x="170" y="9"/>
                        <a:pt x="168" y="6"/>
                        <a:pt x="164" y="3"/>
                      </a:cubicBezTo>
                      <a:cubicBezTo>
                        <a:pt x="161" y="1"/>
                        <a:pt x="157" y="0"/>
                        <a:pt x="153" y="0"/>
                      </a:cubicBezTo>
                      <a:lnTo>
                        <a:pt x="141" y="0"/>
                      </a:lnTo>
                      <a:cubicBezTo>
                        <a:pt x="132" y="0"/>
                        <a:pt x="124" y="0"/>
                        <a:pt x="115" y="0"/>
                      </a:cubicBezTo>
                      <a:cubicBezTo>
                        <a:pt x="98" y="0"/>
                        <a:pt x="80" y="0"/>
                        <a:pt x="62" y="0"/>
                      </a:cubicBezTo>
                      <a:cubicBezTo>
                        <a:pt x="53" y="0"/>
                        <a:pt x="44" y="2"/>
                        <a:pt x="36" y="5"/>
                      </a:cubicBezTo>
                      <a:cubicBezTo>
                        <a:pt x="28" y="9"/>
                        <a:pt x="20" y="15"/>
                        <a:pt x="14" y="22"/>
                      </a:cubicBezTo>
                      <a:cubicBezTo>
                        <a:pt x="8" y="29"/>
                        <a:pt x="4" y="38"/>
                        <a:pt x="2" y="47"/>
                      </a:cubicBezTo>
                      <a:cubicBezTo>
                        <a:pt x="1" y="49"/>
                        <a:pt x="1" y="52"/>
                        <a:pt x="0" y="54"/>
                      </a:cubicBezTo>
                      <a:cubicBezTo>
                        <a:pt x="0" y="56"/>
                        <a:pt x="0" y="58"/>
                        <a:pt x="0" y="60"/>
                      </a:cubicBezTo>
                      <a:lnTo>
                        <a:pt x="0" y="454"/>
                      </a:lnTo>
                      <a:cubicBezTo>
                        <a:pt x="0" y="460"/>
                        <a:pt x="0" y="465"/>
                        <a:pt x="0" y="470"/>
                      </a:cubicBezTo>
                      <a:cubicBezTo>
                        <a:pt x="0" y="486"/>
                        <a:pt x="0" y="502"/>
                        <a:pt x="0" y="519"/>
                      </a:cubicBezTo>
                      <a:lnTo>
                        <a:pt x="0" y="1031"/>
                      </a:lnTo>
                      <a:cubicBezTo>
                        <a:pt x="0" y="1037"/>
                        <a:pt x="0" y="1044"/>
                        <a:pt x="2" y="1050"/>
                      </a:cubicBezTo>
                      <a:cubicBezTo>
                        <a:pt x="6" y="1063"/>
                        <a:pt x="15" y="1075"/>
                        <a:pt x="26" y="1082"/>
                      </a:cubicBezTo>
                      <a:cubicBezTo>
                        <a:pt x="37" y="1090"/>
                        <a:pt x="51" y="1094"/>
                        <a:pt x="64" y="1093"/>
                      </a:cubicBezTo>
                      <a:cubicBezTo>
                        <a:pt x="78" y="1093"/>
                        <a:pt x="92" y="1093"/>
                        <a:pt x="105" y="1093"/>
                      </a:cubicBezTo>
                      <a:cubicBezTo>
                        <a:pt x="132" y="1093"/>
                        <a:pt x="159" y="1093"/>
                        <a:pt x="186" y="1093"/>
                      </a:cubicBezTo>
                      <a:cubicBezTo>
                        <a:pt x="240" y="1093"/>
                        <a:pt x="293" y="1093"/>
                        <a:pt x="345" y="1093"/>
                      </a:cubicBezTo>
                      <a:cubicBezTo>
                        <a:pt x="371" y="1093"/>
                        <a:pt x="397" y="1093"/>
                        <a:pt x="422" y="1093"/>
                      </a:cubicBezTo>
                      <a:cubicBezTo>
                        <a:pt x="435" y="1093"/>
                        <a:pt x="447" y="1093"/>
                        <a:pt x="460" y="1093"/>
                      </a:cubicBezTo>
                      <a:cubicBezTo>
                        <a:pt x="472" y="1092"/>
                        <a:pt x="485" y="1087"/>
                        <a:pt x="494" y="1080"/>
                      </a:cubicBezTo>
                      <a:cubicBezTo>
                        <a:pt x="499" y="1076"/>
                        <a:pt x="502" y="1071"/>
                        <a:pt x="506" y="1066"/>
                      </a:cubicBezTo>
                      <a:cubicBezTo>
                        <a:pt x="509" y="1061"/>
                        <a:pt x="512" y="1055"/>
                        <a:pt x="514" y="1049"/>
                      </a:cubicBezTo>
                      <a:cubicBezTo>
                        <a:pt x="516" y="1044"/>
                        <a:pt x="516" y="1038"/>
                        <a:pt x="516" y="1031"/>
                      </a:cubicBezTo>
                      <a:cubicBezTo>
                        <a:pt x="516" y="1025"/>
                        <a:pt x="516" y="1019"/>
                        <a:pt x="516" y="1013"/>
                      </a:cubicBezTo>
                      <a:cubicBezTo>
                        <a:pt x="516" y="989"/>
                        <a:pt x="516" y="964"/>
                        <a:pt x="516" y="941"/>
                      </a:cubicBezTo>
                      <a:cubicBezTo>
                        <a:pt x="516" y="750"/>
                        <a:pt x="516" y="578"/>
                        <a:pt x="516" y="433"/>
                      </a:cubicBezTo>
                      <a:cubicBezTo>
                        <a:pt x="517" y="289"/>
                        <a:pt x="517" y="172"/>
                        <a:pt x="517" y="91"/>
                      </a:cubicBezTo>
                      <a:cubicBezTo>
                        <a:pt x="517" y="81"/>
                        <a:pt x="517" y="71"/>
                        <a:pt x="517" y="62"/>
                      </a:cubicBezTo>
                      <a:cubicBezTo>
                        <a:pt x="517" y="53"/>
                        <a:pt x="515" y="45"/>
                        <a:pt x="512" y="38"/>
                      </a:cubicBezTo>
                      <a:cubicBezTo>
                        <a:pt x="509" y="31"/>
                        <a:pt x="505" y="25"/>
                        <a:pt x="501" y="20"/>
                      </a:cubicBezTo>
                      <a:cubicBezTo>
                        <a:pt x="497" y="15"/>
                        <a:pt x="492" y="11"/>
                        <a:pt x="487" y="9"/>
                      </a:cubicBezTo>
                      <a:cubicBezTo>
                        <a:pt x="478" y="3"/>
                        <a:pt x="470" y="1"/>
                        <a:pt x="465" y="1"/>
                      </a:cubicBezTo>
                      <a:cubicBezTo>
                        <a:pt x="462" y="0"/>
                        <a:pt x="460" y="0"/>
                        <a:pt x="459" y="0"/>
                      </a:cubicBezTo>
                      <a:cubicBezTo>
                        <a:pt x="457" y="0"/>
                        <a:pt x="457" y="0"/>
                        <a:pt x="457" y="0"/>
                      </a:cubicBezTo>
                      <a:cubicBezTo>
                        <a:pt x="457" y="0"/>
                        <a:pt x="454" y="0"/>
                        <a:pt x="448" y="0"/>
                      </a:cubicBezTo>
                      <a:cubicBezTo>
                        <a:pt x="443" y="0"/>
                        <a:pt x="435" y="0"/>
                        <a:pt x="4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6" name="Google Shape;1066;p25"/>
                <p:cNvSpPr/>
                <p:nvPr/>
              </p:nvSpPr>
              <p:spPr>
                <a:xfrm>
                  <a:off x="1753188" y="663783"/>
                  <a:ext cx="1069655" cy="2258859"/>
                </a:xfrm>
                <a:custGeom>
                  <a:rect b="b" l="l" r="r" t="t"/>
                  <a:pathLst>
                    <a:path extrusionOk="0" h="1096" w="519">
                      <a:moveTo>
                        <a:pt x="458" y="1"/>
                      </a:moveTo>
                      <a:cubicBezTo>
                        <a:pt x="458" y="1"/>
                        <a:pt x="459" y="1"/>
                        <a:pt x="460" y="1"/>
                      </a:cubicBezTo>
                      <a:cubicBezTo>
                        <a:pt x="461" y="1"/>
                        <a:pt x="463" y="1"/>
                        <a:pt x="466" y="1"/>
                      </a:cubicBezTo>
                      <a:cubicBezTo>
                        <a:pt x="472" y="2"/>
                        <a:pt x="480" y="4"/>
                        <a:pt x="489" y="9"/>
                      </a:cubicBezTo>
                      <a:cubicBezTo>
                        <a:pt x="494" y="12"/>
                        <a:pt x="498" y="16"/>
                        <a:pt x="503" y="20"/>
                      </a:cubicBezTo>
                      <a:cubicBezTo>
                        <a:pt x="507" y="25"/>
                        <a:pt x="511" y="31"/>
                        <a:pt x="514" y="38"/>
                      </a:cubicBezTo>
                      <a:cubicBezTo>
                        <a:pt x="517" y="46"/>
                        <a:pt x="519" y="54"/>
                        <a:pt x="519" y="63"/>
                      </a:cubicBezTo>
                      <a:cubicBezTo>
                        <a:pt x="519" y="72"/>
                        <a:pt x="519" y="82"/>
                        <a:pt x="519" y="92"/>
                      </a:cubicBezTo>
                      <a:cubicBezTo>
                        <a:pt x="519" y="173"/>
                        <a:pt x="519" y="289"/>
                        <a:pt x="519" y="434"/>
                      </a:cubicBezTo>
                      <a:cubicBezTo>
                        <a:pt x="519" y="578"/>
                        <a:pt x="519" y="750"/>
                        <a:pt x="519" y="941"/>
                      </a:cubicBezTo>
                      <a:cubicBezTo>
                        <a:pt x="519" y="965"/>
                        <a:pt x="519" y="989"/>
                        <a:pt x="519" y="1014"/>
                      </a:cubicBezTo>
                      <a:cubicBezTo>
                        <a:pt x="519" y="1020"/>
                        <a:pt x="519" y="1026"/>
                        <a:pt x="519" y="1032"/>
                      </a:cubicBezTo>
                      <a:cubicBezTo>
                        <a:pt x="519" y="1038"/>
                        <a:pt x="519" y="1045"/>
                        <a:pt x="517" y="1051"/>
                      </a:cubicBezTo>
                      <a:cubicBezTo>
                        <a:pt x="515" y="1057"/>
                        <a:pt x="513" y="1063"/>
                        <a:pt x="509" y="1068"/>
                      </a:cubicBezTo>
                      <a:cubicBezTo>
                        <a:pt x="506" y="1073"/>
                        <a:pt x="501" y="1078"/>
                        <a:pt x="496" y="1082"/>
                      </a:cubicBezTo>
                      <a:cubicBezTo>
                        <a:pt x="487" y="1090"/>
                        <a:pt x="474" y="1095"/>
                        <a:pt x="461" y="1095"/>
                      </a:cubicBezTo>
                      <a:cubicBezTo>
                        <a:pt x="449" y="1096"/>
                        <a:pt x="436" y="1095"/>
                        <a:pt x="423" y="1096"/>
                      </a:cubicBezTo>
                      <a:cubicBezTo>
                        <a:pt x="398" y="1096"/>
                        <a:pt x="372" y="1096"/>
                        <a:pt x="346" y="1096"/>
                      </a:cubicBezTo>
                      <a:cubicBezTo>
                        <a:pt x="294" y="1096"/>
                        <a:pt x="241" y="1096"/>
                        <a:pt x="188" y="1096"/>
                      </a:cubicBezTo>
                      <a:cubicBezTo>
                        <a:pt x="161" y="1096"/>
                        <a:pt x="134" y="1096"/>
                        <a:pt x="107" y="1096"/>
                      </a:cubicBezTo>
                      <a:cubicBezTo>
                        <a:pt x="93" y="1096"/>
                        <a:pt x="79" y="1096"/>
                        <a:pt x="66" y="1096"/>
                      </a:cubicBezTo>
                      <a:cubicBezTo>
                        <a:pt x="52" y="1096"/>
                        <a:pt x="38" y="1093"/>
                        <a:pt x="26" y="1085"/>
                      </a:cubicBezTo>
                      <a:cubicBezTo>
                        <a:pt x="15" y="1077"/>
                        <a:pt x="6" y="1065"/>
                        <a:pt x="2" y="1051"/>
                      </a:cubicBezTo>
                      <a:cubicBezTo>
                        <a:pt x="0" y="1045"/>
                        <a:pt x="0" y="1038"/>
                        <a:pt x="0" y="1031"/>
                      </a:cubicBezTo>
                      <a:cubicBezTo>
                        <a:pt x="0" y="1024"/>
                        <a:pt x="0" y="1017"/>
                        <a:pt x="0" y="1010"/>
                      </a:cubicBezTo>
                      <a:cubicBezTo>
                        <a:pt x="0" y="983"/>
                        <a:pt x="0" y="956"/>
                        <a:pt x="0" y="929"/>
                      </a:cubicBezTo>
                      <a:cubicBezTo>
                        <a:pt x="0" y="876"/>
                        <a:pt x="0" y="823"/>
                        <a:pt x="0" y="771"/>
                      </a:cubicBezTo>
                      <a:cubicBezTo>
                        <a:pt x="0" y="667"/>
                        <a:pt x="0" y="567"/>
                        <a:pt x="0" y="471"/>
                      </a:cubicBezTo>
                      <a:cubicBezTo>
                        <a:pt x="0" y="376"/>
                        <a:pt x="0" y="285"/>
                        <a:pt x="0" y="200"/>
                      </a:cubicBezTo>
                      <a:cubicBezTo>
                        <a:pt x="0" y="157"/>
                        <a:pt x="0" y="116"/>
                        <a:pt x="0" y="77"/>
                      </a:cubicBezTo>
                      <a:cubicBezTo>
                        <a:pt x="0" y="72"/>
                        <a:pt x="0" y="67"/>
                        <a:pt x="0" y="62"/>
                      </a:cubicBezTo>
                      <a:cubicBezTo>
                        <a:pt x="0" y="60"/>
                        <a:pt x="0" y="57"/>
                        <a:pt x="0" y="55"/>
                      </a:cubicBezTo>
                      <a:cubicBezTo>
                        <a:pt x="1" y="52"/>
                        <a:pt x="1" y="50"/>
                        <a:pt x="1" y="48"/>
                      </a:cubicBezTo>
                      <a:cubicBezTo>
                        <a:pt x="4" y="38"/>
                        <a:pt x="8" y="29"/>
                        <a:pt x="14" y="22"/>
                      </a:cubicBezTo>
                      <a:cubicBezTo>
                        <a:pt x="20" y="15"/>
                        <a:pt x="28" y="9"/>
                        <a:pt x="37" y="5"/>
                      </a:cubicBezTo>
                      <a:cubicBezTo>
                        <a:pt x="45" y="1"/>
                        <a:pt x="55" y="0"/>
                        <a:pt x="64" y="0"/>
                      </a:cubicBezTo>
                      <a:cubicBezTo>
                        <a:pt x="82" y="0"/>
                        <a:pt x="99" y="0"/>
                        <a:pt x="117" y="0"/>
                      </a:cubicBezTo>
                      <a:cubicBezTo>
                        <a:pt x="125" y="0"/>
                        <a:pt x="134" y="0"/>
                        <a:pt x="142" y="0"/>
                      </a:cubicBezTo>
                      <a:cubicBezTo>
                        <a:pt x="146" y="0"/>
                        <a:pt x="150" y="0"/>
                        <a:pt x="154" y="0"/>
                      </a:cubicBezTo>
                      <a:cubicBezTo>
                        <a:pt x="159" y="0"/>
                        <a:pt x="163" y="1"/>
                        <a:pt x="166" y="3"/>
                      </a:cubicBezTo>
                      <a:cubicBezTo>
                        <a:pt x="170" y="6"/>
                        <a:pt x="172" y="9"/>
                        <a:pt x="174" y="13"/>
                      </a:cubicBezTo>
                      <a:cubicBezTo>
                        <a:pt x="175" y="17"/>
                        <a:pt x="175" y="21"/>
                        <a:pt x="175" y="25"/>
                      </a:cubicBezTo>
                      <a:cubicBezTo>
                        <a:pt x="175" y="27"/>
                        <a:pt x="175" y="29"/>
                        <a:pt x="175" y="31"/>
                      </a:cubicBezTo>
                      <a:cubicBezTo>
                        <a:pt x="175" y="33"/>
                        <a:pt x="175" y="35"/>
                        <a:pt x="175" y="37"/>
                      </a:cubicBezTo>
                      <a:cubicBezTo>
                        <a:pt x="176" y="41"/>
                        <a:pt x="177" y="44"/>
                        <a:pt x="180" y="47"/>
                      </a:cubicBezTo>
                      <a:cubicBezTo>
                        <a:pt x="182" y="50"/>
                        <a:pt x="185" y="52"/>
                        <a:pt x="189" y="53"/>
                      </a:cubicBezTo>
                      <a:cubicBezTo>
                        <a:pt x="191" y="53"/>
                        <a:pt x="193" y="53"/>
                        <a:pt x="194" y="53"/>
                      </a:cubicBezTo>
                      <a:cubicBezTo>
                        <a:pt x="196" y="53"/>
                        <a:pt x="198" y="53"/>
                        <a:pt x="200" y="53"/>
                      </a:cubicBezTo>
                      <a:cubicBezTo>
                        <a:pt x="207" y="53"/>
                        <a:pt x="215" y="53"/>
                        <a:pt x="222" y="53"/>
                      </a:cubicBezTo>
                      <a:cubicBezTo>
                        <a:pt x="251" y="53"/>
                        <a:pt x="277" y="53"/>
                        <a:pt x="302" y="53"/>
                      </a:cubicBezTo>
                      <a:cubicBezTo>
                        <a:pt x="314" y="53"/>
                        <a:pt x="326" y="53"/>
                        <a:pt x="337" y="53"/>
                      </a:cubicBezTo>
                      <a:cubicBezTo>
                        <a:pt x="340" y="53"/>
                        <a:pt x="343" y="53"/>
                        <a:pt x="345" y="53"/>
                      </a:cubicBezTo>
                      <a:cubicBezTo>
                        <a:pt x="348" y="53"/>
                        <a:pt x="351" y="52"/>
                        <a:pt x="353" y="51"/>
                      </a:cubicBezTo>
                      <a:cubicBezTo>
                        <a:pt x="357" y="48"/>
                        <a:pt x="360" y="43"/>
                        <a:pt x="361" y="38"/>
                      </a:cubicBezTo>
                      <a:cubicBezTo>
                        <a:pt x="362" y="36"/>
                        <a:pt x="362" y="33"/>
                        <a:pt x="362" y="31"/>
                      </a:cubicBezTo>
                      <a:cubicBezTo>
                        <a:pt x="362" y="29"/>
                        <a:pt x="362" y="27"/>
                        <a:pt x="362" y="24"/>
                      </a:cubicBezTo>
                      <a:cubicBezTo>
                        <a:pt x="362" y="22"/>
                        <a:pt x="362" y="19"/>
                        <a:pt x="362" y="17"/>
                      </a:cubicBezTo>
                      <a:cubicBezTo>
                        <a:pt x="363" y="14"/>
                        <a:pt x="363" y="12"/>
                        <a:pt x="364" y="10"/>
                      </a:cubicBezTo>
                      <a:cubicBezTo>
                        <a:pt x="367" y="6"/>
                        <a:pt x="370" y="3"/>
                        <a:pt x="374" y="2"/>
                      </a:cubicBezTo>
                      <a:cubicBezTo>
                        <a:pt x="378" y="0"/>
                        <a:pt x="382" y="0"/>
                        <a:pt x="386" y="0"/>
                      </a:cubicBezTo>
                      <a:cubicBezTo>
                        <a:pt x="402" y="0"/>
                        <a:pt x="415" y="0"/>
                        <a:pt x="425" y="1"/>
                      </a:cubicBezTo>
                      <a:cubicBezTo>
                        <a:pt x="436" y="1"/>
                        <a:pt x="444" y="1"/>
                        <a:pt x="450" y="1"/>
                      </a:cubicBezTo>
                      <a:cubicBezTo>
                        <a:pt x="455" y="1"/>
                        <a:pt x="458" y="1"/>
                        <a:pt x="458" y="1"/>
                      </a:cubicBezTo>
                      <a:cubicBezTo>
                        <a:pt x="458" y="1"/>
                        <a:pt x="455" y="1"/>
                        <a:pt x="450" y="1"/>
                      </a:cubicBezTo>
                      <a:cubicBezTo>
                        <a:pt x="444" y="1"/>
                        <a:pt x="436" y="1"/>
                        <a:pt x="425" y="1"/>
                      </a:cubicBezTo>
                      <a:cubicBezTo>
                        <a:pt x="415" y="1"/>
                        <a:pt x="402" y="1"/>
                        <a:pt x="386" y="1"/>
                      </a:cubicBezTo>
                      <a:cubicBezTo>
                        <a:pt x="382" y="1"/>
                        <a:pt x="378" y="0"/>
                        <a:pt x="374" y="2"/>
                      </a:cubicBezTo>
                      <a:cubicBezTo>
                        <a:pt x="370" y="4"/>
                        <a:pt x="367" y="7"/>
                        <a:pt x="365" y="11"/>
                      </a:cubicBezTo>
                      <a:cubicBezTo>
                        <a:pt x="364" y="12"/>
                        <a:pt x="363" y="15"/>
                        <a:pt x="363" y="17"/>
                      </a:cubicBezTo>
                      <a:cubicBezTo>
                        <a:pt x="362" y="19"/>
                        <a:pt x="362" y="21"/>
                        <a:pt x="362" y="24"/>
                      </a:cubicBezTo>
                      <a:cubicBezTo>
                        <a:pt x="362" y="26"/>
                        <a:pt x="362" y="29"/>
                        <a:pt x="362" y="31"/>
                      </a:cubicBezTo>
                      <a:cubicBezTo>
                        <a:pt x="362" y="34"/>
                        <a:pt x="363" y="36"/>
                        <a:pt x="362" y="39"/>
                      </a:cubicBezTo>
                      <a:cubicBezTo>
                        <a:pt x="361" y="44"/>
                        <a:pt x="358" y="48"/>
                        <a:pt x="353" y="51"/>
                      </a:cubicBezTo>
                      <a:cubicBezTo>
                        <a:pt x="351" y="53"/>
                        <a:pt x="348" y="54"/>
                        <a:pt x="345" y="54"/>
                      </a:cubicBezTo>
                      <a:cubicBezTo>
                        <a:pt x="343" y="54"/>
                        <a:pt x="340" y="54"/>
                        <a:pt x="337" y="54"/>
                      </a:cubicBezTo>
                      <a:cubicBezTo>
                        <a:pt x="326" y="54"/>
                        <a:pt x="314" y="54"/>
                        <a:pt x="302" y="54"/>
                      </a:cubicBezTo>
                      <a:cubicBezTo>
                        <a:pt x="277" y="54"/>
                        <a:pt x="251" y="54"/>
                        <a:pt x="222" y="54"/>
                      </a:cubicBezTo>
                      <a:lnTo>
                        <a:pt x="200" y="54"/>
                      </a:lnTo>
                      <a:cubicBezTo>
                        <a:pt x="198" y="54"/>
                        <a:pt x="195" y="54"/>
                        <a:pt x="194" y="54"/>
                      </a:cubicBezTo>
                      <a:cubicBezTo>
                        <a:pt x="192" y="54"/>
                        <a:pt x="191" y="54"/>
                        <a:pt x="189" y="54"/>
                      </a:cubicBezTo>
                      <a:cubicBezTo>
                        <a:pt x="185" y="53"/>
                        <a:pt x="182" y="50"/>
                        <a:pt x="179" y="47"/>
                      </a:cubicBezTo>
                      <a:cubicBezTo>
                        <a:pt x="176" y="44"/>
                        <a:pt x="175" y="41"/>
                        <a:pt x="174" y="37"/>
                      </a:cubicBezTo>
                      <a:cubicBezTo>
                        <a:pt x="174" y="35"/>
                        <a:pt x="174" y="33"/>
                        <a:pt x="174" y="31"/>
                      </a:cubicBezTo>
                      <a:cubicBezTo>
                        <a:pt x="174" y="29"/>
                        <a:pt x="174" y="27"/>
                        <a:pt x="174" y="25"/>
                      </a:cubicBezTo>
                      <a:cubicBezTo>
                        <a:pt x="174" y="21"/>
                        <a:pt x="174" y="17"/>
                        <a:pt x="173" y="13"/>
                      </a:cubicBezTo>
                      <a:cubicBezTo>
                        <a:pt x="172" y="10"/>
                        <a:pt x="169" y="6"/>
                        <a:pt x="166" y="4"/>
                      </a:cubicBezTo>
                      <a:cubicBezTo>
                        <a:pt x="162" y="2"/>
                        <a:pt x="159" y="1"/>
                        <a:pt x="154" y="1"/>
                      </a:cubicBezTo>
                      <a:lnTo>
                        <a:pt x="117" y="1"/>
                      </a:lnTo>
                      <a:cubicBezTo>
                        <a:pt x="99" y="1"/>
                        <a:pt x="82" y="1"/>
                        <a:pt x="64" y="1"/>
                      </a:cubicBezTo>
                      <a:cubicBezTo>
                        <a:pt x="55" y="1"/>
                        <a:pt x="46" y="2"/>
                        <a:pt x="37" y="6"/>
                      </a:cubicBezTo>
                      <a:cubicBezTo>
                        <a:pt x="29" y="10"/>
                        <a:pt x="21" y="15"/>
                        <a:pt x="15" y="23"/>
                      </a:cubicBezTo>
                      <a:cubicBezTo>
                        <a:pt x="9" y="30"/>
                        <a:pt x="5" y="38"/>
                        <a:pt x="3" y="48"/>
                      </a:cubicBezTo>
                      <a:cubicBezTo>
                        <a:pt x="2" y="50"/>
                        <a:pt x="2" y="52"/>
                        <a:pt x="2" y="55"/>
                      </a:cubicBezTo>
                      <a:cubicBezTo>
                        <a:pt x="1" y="57"/>
                        <a:pt x="1" y="60"/>
                        <a:pt x="1" y="62"/>
                      </a:cubicBezTo>
                      <a:cubicBezTo>
                        <a:pt x="1" y="67"/>
                        <a:pt x="1" y="72"/>
                        <a:pt x="1" y="77"/>
                      </a:cubicBezTo>
                      <a:cubicBezTo>
                        <a:pt x="1" y="116"/>
                        <a:pt x="1" y="157"/>
                        <a:pt x="1" y="200"/>
                      </a:cubicBezTo>
                      <a:cubicBezTo>
                        <a:pt x="1" y="285"/>
                        <a:pt x="1" y="376"/>
                        <a:pt x="1" y="471"/>
                      </a:cubicBezTo>
                      <a:cubicBezTo>
                        <a:pt x="1" y="567"/>
                        <a:pt x="1" y="667"/>
                        <a:pt x="1" y="771"/>
                      </a:cubicBezTo>
                      <a:cubicBezTo>
                        <a:pt x="1" y="823"/>
                        <a:pt x="1" y="875"/>
                        <a:pt x="1" y="929"/>
                      </a:cubicBezTo>
                      <a:cubicBezTo>
                        <a:pt x="1" y="956"/>
                        <a:pt x="1" y="983"/>
                        <a:pt x="1" y="1010"/>
                      </a:cubicBezTo>
                      <a:cubicBezTo>
                        <a:pt x="1" y="1017"/>
                        <a:pt x="1" y="1024"/>
                        <a:pt x="1" y="1031"/>
                      </a:cubicBezTo>
                      <a:cubicBezTo>
                        <a:pt x="1" y="1037"/>
                        <a:pt x="2" y="1044"/>
                        <a:pt x="4" y="1051"/>
                      </a:cubicBezTo>
                      <a:cubicBezTo>
                        <a:pt x="8" y="1064"/>
                        <a:pt x="16" y="1075"/>
                        <a:pt x="27" y="1083"/>
                      </a:cubicBezTo>
                      <a:cubicBezTo>
                        <a:pt x="38" y="1091"/>
                        <a:pt x="52" y="1094"/>
                        <a:pt x="66" y="1094"/>
                      </a:cubicBezTo>
                      <a:cubicBezTo>
                        <a:pt x="79" y="1094"/>
                        <a:pt x="93" y="1094"/>
                        <a:pt x="107" y="1094"/>
                      </a:cubicBezTo>
                      <a:cubicBezTo>
                        <a:pt x="134" y="1094"/>
                        <a:pt x="161" y="1094"/>
                        <a:pt x="188" y="1094"/>
                      </a:cubicBezTo>
                      <a:cubicBezTo>
                        <a:pt x="241" y="1094"/>
                        <a:pt x="294" y="1094"/>
                        <a:pt x="346" y="1094"/>
                      </a:cubicBezTo>
                      <a:cubicBezTo>
                        <a:pt x="372" y="1094"/>
                        <a:pt x="398" y="1094"/>
                        <a:pt x="423" y="1094"/>
                      </a:cubicBezTo>
                      <a:cubicBezTo>
                        <a:pt x="436" y="1094"/>
                        <a:pt x="449" y="1094"/>
                        <a:pt x="461" y="1094"/>
                      </a:cubicBezTo>
                      <a:cubicBezTo>
                        <a:pt x="474" y="1093"/>
                        <a:pt x="486" y="1088"/>
                        <a:pt x="495" y="1080"/>
                      </a:cubicBezTo>
                      <a:cubicBezTo>
                        <a:pt x="500" y="1076"/>
                        <a:pt x="504" y="1072"/>
                        <a:pt x="508" y="1067"/>
                      </a:cubicBezTo>
                      <a:cubicBezTo>
                        <a:pt x="511" y="1062"/>
                        <a:pt x="514" y="1056"/>
                        <a:pt x="515" y="1050"/>
                      </a:cubicBezTo>
                      <a:cubicBezTo>
                        <a:pt x="517" y="1044"/>
                        <a:pt x="517" y="1038"/>
                        <a:pt x="518" y="1032"/>
                      </a:cubicBezTo>
                      <a:cubicBezTo>
                        <a:pt x="518" y="1026"/>
                        <a:pt x="518" y="1020"/>
                        <a:pt x="518" y="1014"/>
                      </a:cubicBezTo>
                      <a:cubicBezTo>
                        <a:pt x="518" y="989"/>
                        <a:pt x="518" y="965"/>
                        <a:pt x="518" y="941"/>
                      </a:cubicBezTo>
                      <a:cubicBezTo>
                        <a:pt x="518" y="750"/>
                        <a:pt x="518" y="578"/>
                        <a:pt x="518" y="434"/>
                      </a:cubicBezTo>
                      <a:cubicBezTo>
                        <a:pt x="518" y="289"/>
                        <a:pt x="518" y="172"/>
                        <a:pt x="518" y="92"/>
                      </a:cubicBezTo>
                      <a:cubicBezTo>
                        <a:pt x="518" y="81"/>
                        <a:pt x="518" y="72"/>
                        <a:pt x="518" y="63"/>
                      </a:cubicBezTo>
                      <a:cubicBezTo>
                        <a:pt x="518" y="54"/>
                        <a:pt x="517" y="47"/>
                        <a:pt x="514" y="39"/>
                      </a:cubicBezTo>
                      <a:cubicBezTo>
                        <a:pt x="511" y="32"/>
                        <a:pt x="506" y="26"/>
                        <a:pt x="502" y="21"/>
                      </a:cubicBezTo>
                      <a:cubicBezTo>
                        <a:pt x="497" y="17"/>
                        <a:pt x="493" y="12"/>
                        <a:pt x="489" y="9"/>
                      </a:cubicBezTo>
                      <a:cubicBezTo>
                        <a:pt x="479" y="4"/>
                        <a:pt x="471" y="2"/>
                        <a:pt x="466" y="1"/>
                      </a:cubicBezTo>
                      <a:cubicBezTo>
                        <a:pt x="463" y="1"/>
                        <a:pt x="461" y="1"/>
                        <a:pt x="460" y="1"/>
                      </a:cubicBezTo>
                      <a:cubicBezTo>
                        <a:pt x="459" y="1"/>
                        <a:pt x="458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7" name="Google Shape;1067;p25"/>
                <p:cNvSpPr/>
                <p:nvPr/>
              </p:nvSpPr>
              <p:spPr>
                <a:xfrm>
                  <a:off x="2629112" y="867823"/>
                  <a:ext cx="92745" cy="2061"/>
                </a:xfrm>
                <a:custGeom>
                  <a:rect b="b" l="l" r="r" t="t"/>
                  <a:pathLst>
                    <a:path extrusionOk="0" h="1" w="45">
                      <a:moveTo>
                        <a:pt x="45" y="0"/>
                      </a:moveTo>
                      <a:cubicBezTo>
                        <a:pt x="45" y="0"/>
                        <a:pt x="35" y="1"/>
                        <a:pt x="22" y="1"/>
                      </a:cubicBezTo>
                      <a:cubicBezTo>
                        <a:pt x="10" y="1"/>
                        <a:pt x="0" y="1"/>
                        <a:pt x="0" y="0"/>
                      </a:cubicBezTo>
                      <a:cubicBezTo>
                        <a:pt x="0" y="0"/>
                        <a:pt x="10" y="0"/>
                        <a:pt x="22" y="0"/>
                      </a:cubicBezTo>
                      <a:cubicBezTo>
                        <a:pt x="3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25"/>
                <p:cNvSpPr/>
                <p:nvPr/>
              </p:nvSpPr>
              <p:spPr>
                <a:xfrm>
                  <a:off x="2629112" y="890494"/>
                  <a:ext cx="92745" cy="2061"/>
                </a:xfrm>
                <a:custGeom>
                  <a:rect b="b" l="l" r="r" t="t"/>
                  <a:pathLst>
                    <a:path extrusionOk="0" h="1" w="45">
                      <a:moveTo>
                        <a:pt x="45" y="1"/>
                      </a:moveTo>
                      <a:cubicBezTo>
                        <a:pt x="45" y="1"/>
                        <a:pt x="35" y="1"/>
                        <a:pt x="22" y="1"/>
                      </a:cubicBezTo>
                      <a:cubicBezTo>
                        <a:pt x="10" y="1"/>
                        <a:pt x="0" y="1"/>
                        <a:pt x="0" y="1"/>
                      </a:cubicBezTo>
                      <a:cubicBezTo>
                        <a:pt x="0" y="1"/>
                        <a:pt x="10" y="0"/>
                        <a:pt x="22" y="0"/>
                      </a:cubicBezTo>
                      <a:cubicBezTo>
                        <a:pt x="35" y="0"/>
                        <a:pt x="45" y="0"/>
                        <a:pt x="4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9" name="Google Shape;1069;p25"/>
                <p:cNvSpPr/>
                <p:nvPr/>
              </p:nvSpPr>
              <p:spPr>
                <a:xfrm>
                  <a:off x="2629112" y="915226"/>
                  <a:ext cx="92745" cy="2061"/>
                </a:xfrm>
                <a:custGeom>
                  <a:rect b="b" l="l" r="r" t="t"/>
                  <a:pathLst>
                    <a:path extrusionOk="0" h="1" w="45">
                      <a:moveTo>
                        <a:pt x="45" y="0"/>
                      </a:moveTo>
                      <a:cubicBezTo>
                        <a:pt x="45" y="0"/>
                        <a:pt x="35" y="1"/>
                        <a:pt x="23" y="1"/>
                      </a:cubicBezTo>
                      <a:cubicBezTo>
                        <a:pt x="10" y="1"/>
                        <a:pt x="0" y="1"/>
                        <a:pt x="0" y="0"/>
                      </a:cubicBezTo>
                      <a:cubicBezTo>
                        <a:pt x="0" y="0"/>
                        <a:pt x="10" y="0"/>
                        <a:pt x="23" y="0"/>
                      </a:cubicBezTo>
                      <a:cubicBezTo>
                        <a:pt x="35" y="0"/>
                        <a:pt x="45" y="0"/>
                        <a:pt x="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>
                  <a:off x="2093253" y="1199644"/>
                  <a:ext cx="416320" cy="416323"/>
                </a:xfrm>
                <a:custGeom>
                  <a:rect b="b" l="l" r="r" t="t"/>
                  <a:pathLst>
                    <a:path extrusionOk="0" h="202" w="202">
                      <a:moveTo>
                        <a:pt x="117" y="1"/>
                      </a:moveTo>
                      <a:cubicBezTo>
                        <a:pt x="134" y="3"/>
                        <a:pt x="151" y="11"/>
                        <a:pt x="165" y="22"/>
                      </a:cubicBezTo>
                      <a:cubicBezTo>
                        <a:pt x="179" y="33"/>
                        <a:pt x="189" y="47"/>
                        <a:pt x="196" y="64"/>
                      </a:cubicBezTo>
                      <a:cubicBezTo>
                        <a:pt x="202" y="81"/>
                        <a:pt x="203" y="99"/>
                        <a:pt x="201" y="116"/>
                      </a:cubicBezTo>
                      <a:cubicBezTo>
                        <a:pt x="198" y="134"/>
                        <a:pt x="191" y="150"/>
                        <a:pt x="180" y="164"/>
                      </a:cubicBezTo>
                      <a:cubicBezTo>
                        <a:pt x="169" y="178"/>
                        <a:pt x="155" y="189"/>
                        <a:pt x="138" y="195"/>
                      </a:cubicBezTo>
                      <a:cubicBezTo>
                        <a:pt x="121" y="201"/>
                        <a:pt x="103" y="203"/>
                        <a:pt x="86" y="201"/>
                      </a:cubicBezTo>
                      <a:cubicBezTo>
                        <a:pt x="68" y="198"/>
                        <a:pt x="52" y="192"/>
                        <a:pt x="38" y="180"/>
                      </a:cubicBezTo>
                      <a:cubicBezTo>
                        <a:pt x="24" y="169"/>
                        <a:pt x="13" y="154"/>
                        <a:pt x="7" y="137"/>
                      </a:cubicBezTo>
                      <a:cubicBezTo>
                        <a:pt x="1" y="121"/>
                        <a:pt x="-1" y="103"/>
                        <a:pt x="1" y="85"/>
                      </a:cubicBezTo>
                      <a:cubicBezTo>
                        <a:pt x="4" y="68"/>
                        <a:pt x="10" y="51"/>
                        <a:pt x="22" y="37"/>
                      </a:cubicBezTo>
                      <a:cubicBezTo>
                        <a:pt x="33" y="23"/>
                        <a:pt x="48" y="13"/>
                        <a:pt x="65" y="6"/>
                      </a:cubicBezTo>
                      <a:cubicBezTo>
                        <a:pt x="81" y="0"/>
                        <a:pt x="99" y="-2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27700" lIns="90000" spcFirstLastPara="1" rIns="90000" wrap="square" tIns="27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25"/>
                <p:cNvSpPr/>
                <p:nvPr/>
              </p:nvSpPr>
              <p:spPr>
                <a:xfrm>
                  <a:off x="2231340" y="1403684"/>
                  <a:ext cx="142208" cy="88623"/>
                </a:xfrm>
                <a:custGeom>
                  <a:rect b="b" l="l" r="r" t="t"/>
                  <a:pathLst>
                    <a:path extrusionOk="0" h="43" w="69">
                      <a:moveTo>
                        <a:pt x="69" y="43"/>
                      </a:moveTo>
                      <a:lnTo>
                        <a:pt x="0" y="43"/>
                      </a:lnTo>
                      <a:lnTo>
                        <a:pt x="0" y="34"/>
                      </a:lnTo>
                      <a:cubicBezTo>
                        <a:pt x="0" y="15"/>
                        <a:pt x="15" y="0"/>
                        <a:pt x="34" y="0"/>
                      </a:cubicBezTo>
                      <a:lnTo>
                        <a:pt x="34" y="0"/>
                      </a:lnTo>
                      <a:cubicBezTo>
                        <a:pt x="54" y="0"/>
                        <a:pt x="69" y="15"/>
                        <a:pt x="69" y="34"/>
                      </a:cubicBezTo>
                      <a:lnTo>
                        <a:pt x="69" y="43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2260193" y="1323305"/>
                  <a:ext cx="84501" cy="84501"/>
                </a:xfrm>
                <a:custGeom>
                  <a:rect b="b" l="l" r="r" t="t"/>
                  <a:pathLst>
                    <a:path extrusionOk="0" h="41" w="41">
                      <a:moveTo>
                        <a:pt x="41" y="21"/>
                      </a:moveTo>
                      <a:cubicBezTo>
                        <a:pt x="41" y="24"/>
                        <a:pt x="40" y="28"/>
                        <a:pt x="38" y="31"/>
                      </a:cubicBezTo>
                      <a:cubicBezTo>
                        <a:pt x="36" y="34"/>
                        <a:pt x="34" y="37"/>
                        <a:pt x="31" y="38"/>
                      </a:cubicBezTo>
                      <a:cubicBezTo>
                        <a:pt x="27" y="40"/>
                        <a:pt x="23" y="41"/>
                        <a:pt x="20" y="41"/>
                      </a:cubicBezTo>
                      <a:cubicBezTo>
                        <a:pt x="16" y="41"/>
                        <a:pt x="13" y="40"/>
                        <a:pt x="10" y="38"/>
                      </a:cubicBezTo>
                      <a:cubicBezTo>
                        <a:pt x="7" y="37"/>
                        <a:pt x="4" y="34"/>
                        <a:pt x="3" y="31"/>
                      </a:cubicBezTo>
                      <a:cubicBezTo>
                        <a:pt x="1" y="28"/>
                        <a:pt x="0" y="24"/>
                        <a:pt x="0" y="21"/>
                      </a:cubicBezTo>
                      <a:cubicBezTo>
                        <a:pt x="0" y="17"/>
                        <a:pt x="1" y="14"/>
                        <a:pt x="3" y="10"/>
                      </a:cubicBezTo>
                      <a:cubicBezTo>
                        <a:pt x="4" y="7"/>
                        <a:pt x="7" y="5"/>
                        <a:pt x="10" y="3"/>
                      </a:cubicBezTo>
                      <a:cubicBezTo>
                        <a:pt x="13" y="1"/>
                        <a:pt x="17" y="0"/>
                        <a:pt x="20" y="0"/>
                      </a:cubicBezTo>
                      <a:cubicBezTo>
                        <a:pt x="24" y="0"/>
                        <a:pt x="27" y="1"/>
                        <a:pt x="31" y="3"/>
                      </a:cubicBezTo>
                      <a:cubicBezTo>
                        <a:pt x="34" y="5"/>
                        <a:pt x="36" y="7"/>
                        <a:pt x="38" y="10"/>
                      </a:cubicBezTo>
                      <a:cubicBezTo>
                        <a:pt x="40" y="14"/>
                        <a:pt x="41" y="17"/>
                        <a:pt x="41" y="2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1930434" y="1855043"/>
                  <a:ext cx="702798" cy="144270"/>
                </a:xfrm>
                <a:custGeom>
                  <a:rect b="b" l="l" r="r" t="t"/>
                  <a:pathLst>
                    <a:path extrusionOk="0" h="70" w="341">
                      <a:moveTo>
                        <a:pt x="0" y="0"/>
                      </a:moveTo>
                      <a:lnTo>
                        <a:pt x="341" y="0"/>
                      </a:lnTo>
                      <a:lnTo>
                        <a:pt x="341" y="70"/>
                      </a:lnTo>
                      <a:lnTo>
                        <a:pt x="0" y="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1930434" y="2065266"/>
                  <a:ext cx="702798" cy="142209"/>
                </a:xfrm>
                <a:custGeom>
                  <a:rect b="b" l="l" r="r" t="t"/>
                  <a:pathLst>
                    <a:path extrusionOk="0" h="69" w="341">
                      <a:moveTo>
                        <a:pt x="0" y="0"/>
                      </a:moveTo>
                      <a:lnTo>
                        <a:pt x="341" y="0"/>
                      </a:lnTo>
                      <a:lnTo>
                        <a:pt x="341" y="69"/>
                      </a:lnTo>
                      <a:lnTo>
                        <a:pt x="0" y="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25"/>
                <p:cNvSpPr/>
                <p:nvPr/>
              </p:nvSpPr>
              <p:spPr>
                <a:xfrm>
                  <a:off x="2039667" y="2349684"/>
                  <a:ext cx="496699" cy="144270"/>
                </a:xfrm>
                <a:custGeom>
                  <a:rect b="b" l="l" r="r" t="t"/>
                  <a:pathLst>
                    <a:path extrusionOk="0" h="70" w="241">
                      <a:moveTo>
                        <a:pt x="206" y="70"/>
                      </a:moveTo>
                      <a:lnTo>
                        <a:pt x="35" y="70"/>
                      </a:lnTo>
                      <a:cubicBezTo>
                        <a:pt x="16" y="70"/>
                        <a:pt x="0" y="54"/>
                        <a:pt x="0" y="35"/>
                      </a:cubicBezTo>
                      <a:lnTo>
                        <a:pt x="0" y="35"/>
                      </a:lnTo>
                      <a:cubicBezTo>
                        <a:pt x="0" y="16"/>
                        <a:pt x="16" y="0"/>
                        <a:pt x="35" y="0"/>
                      </a:cubicBezTo>
                      <a:lnTo>
                        <a:pt x="206" y="0"/>
                      </a:lnTo>
                      <a:cubicBezTo>
                        <a:pt x="225" y="0"/>
                        <a:pt x="241" y="16"/>
                        <a:pt x="241" y="35"/>
                      </a:cubicBezTo>
                      <a:lnTo>
                        <a:pt x="241" y="35"/>
                      </a:lnTo>
                      <a:cubicBezTo>
                        <a:pt x="241" y="54"/>
                        <a:pt x="225" y="70"/>
                        <a:pt x="206" y="7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25"/>
                <p:cNvSpPr/>
                <p:nvPr/>
              </p:nvSpPr>
              <p:spPr>
                <a:xfrm>
                  <a:off x="2066460" y="1762298"/>
                  <a:ext cx="443113" cy="14427"/>
                </a:xfrm>
                <a:custGeom>
                  <a:rect b="b" l="l" r="r" t="t"/>
                  <a:pathLst>
                    <a:path extrusionOk="0" h="7" w="215">
                      <a:moveTo>
                        <a:pt x="215" y="3"/>
                      </a:moveTo>
                      <a:cubicBezTo>
                        <a:pt x="215" y="5"/>
                        <a:pt x="166" y="7"/>
                        <a:pt x="107" y="7"/>
                      </a:cubicBezTo>
                      <a:cubicBezTo>
                        <a:pt x="47" y="7"/>
                        <a:pt x="0" y="5"/>
                        <a:pt x="0" y="3"/>
                      </a:cubicBezTo>
                      <a:cubicBezTo>
                        <a:pt x="0" y="2"/>
                        <a:pt x="47" y="0"/>
                        <a:pt x="107" y="0"/>
                      </a:cubicBezTo>
                      <a:cubicBezTo>
                        <a:pt x="166" y="0"/>
                        <a:pt x="215" y="2"/>
                        <a:pt x="215" y="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25"/>
                <p:cNvSpPr/>
                <p:nvPr/>
              </p:nvSpPr>
              <p:spPr>
                <a:xfrm>
                  <a:off x="1990203" y="1933362"/>
                  <a:ext cx="43281" cy="26793"/>
                </a:xfrm>
                <a:custGeom>
                  <a:rect b="b" l="l" r="r" t="t"/>
                  <a:pathLst>
                    <a:path extrusionOk="0" h="13" w="21">
                      <a:moveTo>
                        <a:pt x="18" y="13"/>
                      </a:moveTo>
                      <a:lnTo>
                        <a:pt x="3" y="13"/>
                      </a:lnTo>
                      <a:cubicBezTo>
                        <a:pt x="2" y="13"/>
                        <a:pt x="0" y="11"/>
                        <a:pt x="0" y="10"/>
                      </a:cubicBezTo>
                      <a:lnTo>
                        <a:pt x="0" y="10"/>
                      </a:lnTo>
                      <a:cubicBezTo>
                        <a:pt x="0" y="4"/>
                        <a:pt x="5" y="0"/>
                        <a:pt x="10" y="0"/>
                      </a:cubicBezTo>
                      <a:lnTo>
                        <a:pt x="11" y="0"/>
                      </a:lnTo>
                      <a:cubicBezTo>
                        <a:pt x="16" y="0"/>
                        <a:pt x="21" y="4"/>
                        <a:pt x="21" y="10"/>
                      </a:cubicBezTo>
                      <a:lnTo>
                        <a:pt x="21" y="10"/>
                      </a:lnTo>
                      <a:cubicBezTo>
                        <a:pt x="21" y="11"/>
                        <a:pt x="19" y="13"/>
                        <a:pt x="18" y="1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8" name="Google Shape;1078;p25"/>
                <p:cNvSpPr/>
                <p:nvPr/>
              </p:nvSpPr>
              <p:spPr>
                <a:xfrm>
                  <a:off x="1998447" y="1910691"/>
                  <a:ext cx="26793" cy="24732"/>
                </a:xfrm>
                <a:custGeom>
                  <a:rect b="b" l="l" r="r" t="t"/>
                  <a:pathLst>
                    <a:path extrusionOk="0" h="12" w="13">
                      <a:moveTo>
                        <a:pt x="13" y="6"/>
                      </a:moveTo>
                      <a:cubicBezTo>
                        <a:pt x="13" y="9"/>
                        <a:pt x="9" y="12"/>
                        <a:pt x="6" y="12"/>
                      </a:cubicBezTo>
                      <a:cubicBezTo>
                        <a:pt x="2" y="12"/>
                        <a:pt x="0" y="10"/>
                        <a:pt x="0" y="6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9" y="0"/>
                        <a:pt x="13" y="2"/>
                        <a:pt x="13" y="6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9" name="Google Shape;1079;p25"/>
                <p:cNvSpPr/>
                <p:nvPr/>
              </p:nvSpPr>
              <p:spPr>
                <a:xfrm>
                  <a:off x="1994325" y="2139462"/>
                  <a:ext cx="35037" cy="24732"/>
                </a:xfrm>
                <a:custGeom>
                  <a:rect b="b" l="l" r="r" t="t"/>
                  <a:pathLst>
                    <a:path extrusionOk="0" h="12" w="17">
                      <a:moveTo>
                        <a:pt x="0" y="0"/>
                      </a:moveTo>
                      <a:lnTo>
                        <a:pt x="17" y="0"/>
                      </a:lnTo>
                      <a:lnTo>
                        <a:pt x="17" y="12"/>
                      </a:lnTo>
                      <a:lnTo>
                        <a:pt x="0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0" name="Google Shape;1080;p25"/>
                <p:cNvSpPr/>
                <p:nvPr/>
              </p:nvSpPr>
              <p:spPr>
                <a:xfrm>
                  <a:off x="1988142" y="2112669"/>
                  <a:ext cx="45342" cy="30915"/>
                </a:xfrm>
                <a:custGeom>
                  <a:rect b="b" l="l" r="r" t="t"/>
                  <a:pathLst>
                    <a:path extrusionOk="0" h="15" w="22">
                      <a:moveTo>
                        <a:pt x="22" y="15"/>
                      </a:moveTo>
                      <a:lnTo>
                        <a:pt x="16" y="15"/>
                      </a:lnTo>
                      <a:lnTo>
                        <a:pt x="16" y="11"/>
                      </a:lnTo>
                      <a:cubicBezTo>
                        <a:pt x="16" y="9"/>
                        <a:pt x="13" y="6"/>
                        <a:pt x="11" y="6"/>
                      </a:cubicBezTo>
                      <a:cubicBezTo>
                        <a:pt x="8" y="6"/>
                        <a:pt x="6" y="9"/>
                        <a:pt x="6" y="11"/>
                      </a:cubicBezTo>
                      <a:lnTo>
                        <a:pt x="6" y="15"/>
                      </a:lnTo>
                      <a:lnTo>
                        <a:pt x="0" y="15"/>
                      </a:lnTo>
                      <a:lnTo>
                        <a:pt x="0" y="11"/>
                      </a:lnTo>
                      <a:cubicBezTo>
                        <a:pt x="0" y="5"/>
                        <a:pt x="4" y="0"/>
                        <a:pt x="11" y="0"/>
                      </a:cubicBezTo>
                      <a:cubicBezTo>
                        <a:pt x="17" y="0"/>
                        <a:pt x="22" y="5"/>
                        <a:pt x="22" y="11"/>
                      </a:cubicBezTo>
                      <a:lnTo>
                        <a:pt x="22" y="1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1" name="Google Shape;1081;p25"/>
                <p:cNvSpPr/>
                <p:nvPr/>
              </p:nvSpPr>
              <p:spPr>
                <a:xfrm>
                  <a:off x="3354583" y="1244986"/>
                  <a:ext cx="247319" cy="245259"/>
                </a:xfrm>
                <a:custGeom>
                  <a:rect b="b" l="l" r="r" t="t"/>
                  <a:pathLst>
                    <a:path extrusionOk="0" h="119" w="120">
                      <a:moveTo>
                        <a:pt x="74" y="1"/>
                      </a:moveTo>
                      <a:cubicBezTo>
                        <a:pt x="84" y="4"/>
                        <a:pt x="93" y="9"/>
                        <a:pt x="101" y="16"/>
                      </a:cubicBezTo>
                      <a:cubicBezTo>
                        <a:pt x="108" y="23"/>
                        <a:pt x="115" y="32"/>
                        <a:pt x="118" y="42"/>
                      </a:cubicBezTo>
                      <a:cubicBezTo>
                        <a:pt x="121" y="52"/>
                        <a:pt x="120" y="63"/>
                        <a:pt x="118" y="73"/>
                      </a:cubicBezTo>
                      <a:cubicBezTo>
                        <a:pt x="115" y="83"/>
                        <a:pt x="111" y="93"/>
                        <a:pt x="104" y="100"/>
                      </a:cubicBezTo>
                      <a:cubicBezTo>
                        <a:pt x="97" y="108"/>
                        <a:pt x="88" y="113"/>
                        <a:pt x="78" y="116"/>
                      </a:cubicBezTo>
                      <a:cubicBezTo>
                        <a:pt x="68" y="119"/>
                        <a:pt x="57" y="120"/>
                        <a:pt x="47" y="117"/>
                      </a:cubicBezTo>
                      <a:cubicBezTo>
                        <a:pt x="37" y="115"/>
                        <a:pt x="27" y="110"/>
                        <a:pt x="20" y="103"/>
                      </a:cubicBezTo>
                      <a:cubicBezTo>
                        <a:pt x="12" y="96"/>
                        <a:pt x="6" y="87"/>
                        <a:pt x="3" y="77"/>
                      </a:cubicBezTo>
                      <a:cubicBezTo>
                        <a:pt x="0" y="67"/>
                        <a:pt x="0" y="56"/>
                        <a:pt x="2" y="46"/>
                      </a:cubicBezTo>
                      <a:cubicBezTo>
                        <a:pt x="5" y="35"/>
                        <a:pt x="10" y="26"/>
                        <a:pt x="17" y="18"/>
                      </a:cubicBezTo>
                      <a:cubicBezTo>
                        <a:pt x="24" y="11"/>
                        <a:pt x="33" y="5"/>
                        <a:pt x="43" y="2"/>
                      </a:cubicBezTo>
                      <a:cubicBezTo>
                        <a:pt x="53" y="-1"/>
                        <a:pt x="64" y="-1"/>
                        <a:pt x="7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82" name="Google Shape;1082;p25"/>
                <p:cNvSpPr/>
                <p:nvPr/>
              </p:nvSpPr>
              <p:spPr>
                <a:xfrm>
                  <a:off x="3424656" y="1327427"/>
                  <a:ext cx="107172" cy="80379"/>
                </a:xfrm>
                <a:custGeom>
                  <a:rect b="b" l="l" r="r" t="t"/>
                  <a:pathLst>
                    <a:path extrusionOk="0" h="39" w="52">
                      <a:moveTo>
                        <a:pt x="23" y="39"/>
                      </a:moveTo>
                      <a:cubicBezTo>
                        <a:pt x="22" y="39"/>
                        <a:pt x="22" y="38"/>
                        <a:pt x="21" y="38"/>
                      </a:cubicBezTo>
                      <a:lnTo>
                        <a:pt x="1" y="21"/>
                      </a:lnTo>
                      <a:cubicBezTo>
                        <a:pt x="0" y="21"/>
                        <a:pt x="0" y="20"/>
                        <a:pt x="1" y="18"/>
                      </a:cubicBezTo>
                      <a:cubicBezTo>
                        <a:pt x="2" y="17"/>
                        <a:pt x="3" y="16"/>
                        <a:pt x="5" y="17"/>
                      </a:cubicBezTo>
                      <a:lnTo>
                        <a:pt x="23" y="32"/>
                      </a:lnTo>
                      <a:lnTo>
                        <a:pt x="48" y="1"/>
                      </a:lnTo>
                      <a:cubicBezTo>
                        <a:pt x="49" y="0"/>
                        <a:pt x="51" y="0"/>
                        <a:pt x="52" y="0"/>
                      </a:cubicBezTo>
                      <a:cubicBezTo>
                        <a:pt x="53" y="1"/>
                        <a:pt x="53" y="3"/>
                        <a:pt x="52" y="4"/>
                      </a:cubicBezTo>
                      <a:lnTo>
                        <a:pt x="25" y="38"/>
                      </a:lnTo>
                      <a:cubicBezTo>
                        <a:pt x="25" y="38"/>
                        <a:pt x="24" y="39"/>
                        <a:pt x="23" y="3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83" name="Google Shape;1083;p25"/>
              <p:cNvSpPr/>
              <p:nvPr/>
            </p:nvSpPr>
            <p:spPr>
              <a:xfrm>
                <a:off x="2065998" y="838170"/>
                <a:ext cx="84650" cy="93282"/>
              </a:xfrm>
              <a:custGeom>
                <a:rect b="b" l="l" r="r" t="t"/>
                <a:pathLst>
                  <a:path extrusionOk="0" h="97" w="88">
                    <a:moveTo>
                      <a:pt x="3" y="96"/>
                    </a:moveTo>
                    <a:lnTo>
                      <a:pt x="29" y="96"/>
                    </a:lnTo>
                    <a:cubicBezTo>
                      <a:pt x="31" y="96"/>
                      <a:pt x="32" y="95"/>
                      <a:pt x="32" y="93"/>
                    </a:cubicBezTo>
                    <a:lnTo>
                      <a:pt x="32" y="65"/>
                    </a:lnTo>
                    <a:cubicBezTo>
                      <a:pt x="32" y="64"/>
                      <a:pt x="33" y="62"/>
                      <a:pt x="35" y="62"/>
                    </a:cubicBezTo>
                    <a:lnTo>
                      <a:pt x="54" y="62"/>
                    </a:lnTo>
                    <a:cubicBezTo>
                      <a:pt x="55" y="62"/>
                      <a:pt x="56" y="64"/>
                      <a:pt x="56" y="65"/>
                    </a:cubicBezTo>
                    <a:lnTo>
                      <a:pt x="56" y="94"/>
                    </a:lnTo>
                    <a:cubicBezTo>
                      <a:pt x="56" y="95"/>
                      <a:pt x="58" y="97"/>
                      <a:pt x="59" y="97"/>
                    </a:cubicBezTo>
                    <a:lnTo>
                      <a:pt x="86" y="97"/>
                    </a:lnTo>
                    <a:cubicBezTo>
                      <a:pt x="87" y="97"/>
                      <a:pt x="88" y="95"/>
                      <a:pt x="88" y="94"/>
                    </a:cubicBezTo>
                    <a:lnTo>
                      <a:pt x="88" y="43"/>
                    </a:lnTo>
                    <a:cubicBezTo>
                      <a:pt x="88" y="42"/>
                      <a:pt x="88" y="41"/>
                      <a:pt x="88" y="41"/>
                    </a:cubicBezTo>
                    <a:lnTo>
                      <a:pt x="46" y="1"/>
                    </a:lnTo>
                    <a:cubicBezTo>
                      <a:pt x="45" y="0"/>
                      <a:pt x="43" y="0"/>
                      <a:pt x="42" y="1"/>
                    </a:cubicBezTo>
                    <a:lnTo>
                      <a:pt x="1" y="40"/>
                    </a:lnTo>
                    <a:cubicBezTo>
                      <a:pt x="0" y="40"/>
                      <a:pt x="0" y="41"/>
                      <a:pt x="0" y="42"/>
                    </a:cubicBezTo>
                    <a:lnTo>
                      <a:pt x="0" y="93"/>
                    </a:lnTo>
                    <a:cubicBezTo>
                      <a:pt x="0" y="95"/>
                      <a:pt x="1" y="96"/>
                      <a:pt x="3" y="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4" name="Google Shape;1084;p25"/>
            <p:cNvGrpSpPr/>
            <p:nvPr/>
          </p:nvGrpSpPr>
          <p:grpSpPr>
            <a:xfrm>
              <a:off x="1210622" y="-170354"/>
              <a:ext cx="367390" cy="638263"/>
              <a:chOff x="5914097" y="1631784"/>
              <a:chExt cx="367390" cy="638263"/>
            </a:xfrm>
          </p:grpSpPr>
          <p:sp>
            <p:nvSpPr>
              <p:cNvPr id="1085" name="Google Shape;1085;p25"/>
              <p:cNvSpPr/>
              <p:nvPr/>
            </p:nvSpPr>
            <p:spPr>
              <a:xfrm>
                <a:off x="6227002" y="2215561"/>
                <a:ext cx="54486" cy="54486"/>
              </a:xfrm>
              <a:custGeom>
                <a:rect b="b" l="l" r="r" t="t"/>
                <a:pathLst>
                  <a:path extrusionOk="0" h="35" w="35">
                    <a:moveTo>
                      <a:pt x="35" y="17"/>
                    </a:moveTo>
                    <a:cubicBezTo>
                      <a:pt x="35" y="27"/>
                      <a:pt x="27" y="35"/>
                      <a:pt x="17" y="35"/>
                    </a:cubicBezTo>
                    <a:cubicBezTo>
                      <a:pt x="8" y="35"/>
                      <a:pt x="0" y="2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27" y="0"/>
                      <a:pt x="35" y="8"/>
                      <a:pt x="35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5"/>
              <p:cNvSpPr/>
              <p:nvPr/>
            </p:nvSpPr>
            <p:spPr>
              <a:xfrm>
                <a:off x="5914097" y="1631784"/>
                <a:ext cx="342483" cy="618026"/>
              </a:xfrm>
              <a:custGeom>
                <a:rect b="b" l="l" r="r" t="t"/>
                <a:pathLst>
                  <a:path extrusionOk="0" h="397" w="220">
                    <a:moveTo>
                      <a:pt x="220" y="397"/>
                    </a:moveTo>
                    <a:lnTo>
                      <a:pt x="51" y="397"/>
                    </a:lnTo>
                    <a:cubicBezTo>
                      <a:pt x="23" y="397"/>
                      <a:pt x="0" y="374"/>
                      <a:pt x="0" y="345"/>
                    </a:cubicBezTo>
                    <a:lnTo>
                      <a:pt x="0" y="51"/>
                    </a:lnTo>
                    <a:cubicBezTo>
                      <a:pt x="0" y="23"/>
                      <a:pt x="23" y="0"/>
                      <a:pt x="51" y="0"/>
                    </a:cubicBezTo>
                    <a:lnTo>
                      <a:pt x="136" y="0"/>
                    </a:lnTo>
                    <a:lnTo>
                      <a:pt x="136" y="6"/>
                    </a:lnTo>
                    <a:lnTo>
                      <a:pt x="51" y="6"/>
                    </a:lnTo>
                    <a:cubicBezTo>
                      <a:pt x="27" y="6"/>
                      <a:pt x="6" y="27"/>
                      <a:pt x="6" y="51"/>
                    </a:cubicBezTo>
                    <a:lnTo>
                      <a:pt x="6" y="345"/>
                    </a:lnTo>
                    <a:cubicBezTo>
                      <a:pt x="6" y="370"/>
                      <a:pt x="27" y="390"/>
                      <a:pt x="51" y="390"/>
                    </a:cubicBezTo>
                    <a:lnTo>
                      <a:pt x="220" y="390"/>
                    </a:lnTo>
                    <a:lnTo>
                      <a:pt x="220" y="39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87" name="Google Shape;108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6"/>
          <p:cNvSpPr/>
          <p:nvPr/>
        </p:nvSpPr>
        <p:spPr>
          <a:xfrm>
            <a:off x="1507262" y="1654937"/>
            <a:ext cx="865200" cy="8211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3" name="Google Shape;1093;p26"/>
          <p:cNvSpPr/>
          <p:nvPr/>
        </p:nvSpPr>
        <p:spPr>
          <a:xfrm>
            <a:off x="4139399" y="1654937"/>
            <a:ext cx="865200" cy="8211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4" name="Google Shape;1094;p26"/>
          <p:cNvSpPr/>
          <p:nvPr/>
        </p:nvSpPr>
        <p:spPr>
          <a:xfrm>
            <a:off x="6771399" y="1654937"/>
            <a:ext cx="865200" cy="8211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5" name="Google Shape;109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Introduction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096" name="Google Shape;1096;p26"/>
          <p:cNvSpPr txBox="1"/>
          <p:nvPr>
            <p:ph idx="4" type="subTitle"/>
          </p:nvPr>
        </p:nvSpPr>
        <p:spPr>
          <a:xfrm>
            <a:off x="713200" y="2564375"/>
            <a:ext cx="24534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avid Libre"/>
                <a:ea typeface="David Libre"/>
                <a:cs typeface="David Libre"/>
                <a:sym typeface="David Libre"/>
              </a:rPr>
              <a:t>Field Booking</a:t>
            </a:r>
            <a:endParaRPr b="1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097" name="Google Shape;1097;p26"/>
          <p:cNvSpPr txBox="1"/>
          <p:nvPr>
            <p:ph idx="5" type="subTitle"/>
          </p:nvPr>
        </p:nvSpPr>
        <p:spPr>
          <a:xfrm>
            <a:off x="3291539" y="2564375"/>
            <a:ext cx="26859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avid Libre"/>
                <a:ea typeface="David Libre"/>
                <a:cs typeface="David Libre"/>
                <a:sym typeface="David Libre"/>
              </a:rPr>
              <a:t>Reservation Efficiency</a:t>
            </a:r>
            <a:endParaRPr b="1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098" name="Google Shape;1098;p26"/>
          <p:cNvSpPr txBox="1"/>
          <p:nvPr>
            <p:ph idx="1" type="subTitle"/>
          </p:nvPr>
        </p:nvSpPr>
        <p:spPr>
          <a:xfrm>
            <a:off x="713200" y="2997925"/>
            <a:ext cx="24534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32323"/>
                </a:solidFill>
                <a:latin typeface="David Libre"/>
                <a:ea typeface="David Libre"/>
                <a:cs typeface="David Libre"/>
                <a:sym typeface="David Libre"/>
              </a:rPr>
              <a:t>the field reservation app is a fundamental tool for any individual seeking to book sports fields.</a:t>
            </a:r>
            <a:endParaRPr sz="1800">
              <a:solidFill>
                <a:srgbClr val="232323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099" name="Google Shape;1099;p26"/>
          <p:cNvSpPr txBox="1"/>
          <p:nvPr>
            <p:ph idx="2" type="subTitle"/>
          </p:nvPr>
        </p:nvSpPr>
        <p:spPr>
          <a:xfrm>
            <a:off x="3345325" y="2997925"/>
            <a:ext cx="2453400" cy="18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sport enthusiasts prefer reservation apps over manual logistics by utilizing the service of an external  app</a:t>
            </a:r>
            <a:endParaRPr sz="18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00" name="Google Shape;1100;p26"/>
          <p:cNvSpPr txBox="1"/>
          <p:nvPr>
            <p:ph idx="3" type="subTitle"/>
          </p:nvPr>
        </p:nvSpPr>
        <p:spPr>
          <a:xfrm>
            <a:off x="5977450" y="2997925"/>
            <a:ext cx="2453400" cy="17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David Libre"/>
                <a:ea typeface="David Libre"/>
                <a:cs typeface="David Libre"/>
                <a:sym typeface="David Libre"/>
              </a:rPr>
              <a:t>This app serves as a central hub for users to search, compare, and book available fields based on their specific needs and preferences</a:t>
            </a:r>
            <a:endParaRPr sz="18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01" name="Google Shape;1101;p26"/>
          <p:cNvSpPr txBox="1"/>
          <p:nvPr>
            <p:ph idx="6" type="subTitle"/>
          </p:nvPr>
        </p:nvSpPr>
        <p:spPr>
          <a:xfrm>
            <a:off x="5977452" y="2555675"/>
            <a:ext cx="2453400" cy="4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avid Libre"/>
                <a:ea typeface="David Libre"/>
                <a:cs typeface="David Libre"/>
                <a:sym typeface="David Libre"/>
              </a:rPr>
              <a:t>Centralized Hub</a:t>
            </a:r>
            <a:endParaRPr b="1">
              <a:latin typeface="David Libre"/>
              <a:ea typeface="David Libre"/>
              <a:cs typeface="David Libre"/>
              <a:sym typeface="David Libre"/>
            </a:endParaRPr>
          </a:p>
        </p:txBody>
      </p:sp>
      <p:grpSp>
        <p:nvGrpSpPr>
          <p:cNvPr id="1102" name="Google Shape;1102;p26"/>
          <p:cNvGrpSpPr/>
          <p:nvPr/>
        </p:nvGrpSpPr>
        <p:grpSpPr>
          <a:xfrm>
            <a:off x="4328331" y="1821844"/>
            <a:ext cx="487419" cy="487265"/>
            <a:chOff x="-60255350" y="3733825"/>
            <a:chExt cx="316650" cy="316550"/>
          </a:xfrm>
        </p:grpSpPr>
        <p:sp>
          <p:nvSpPr>
            <p:cNvPr id="1103" name="Google Shape;1103;p26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6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6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6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26"/>
          <p:cNvSpPr/>
          <p:nvPr/>
        </p:nvSpPr>
        <p:spPr>
          <a:xfrm>
            <a:off x="6974618" y="1852403"/>
            <a:ext cx="459055" cy="426150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1111" name="Google Shape;1111;p26"/>
          <p:cNvGrpSpPr/>
          <p:nvPr/>
        </p:nvGrpSpPr>
        <p:grpSpPr>
          <a:xfrm>
            <a:off x="1639030" y="1796456"/>
            <a:ext cx="601793" cy="538050"/>
            <a:chOff x="3907325" y="2620775"/>
            <a:chExt cx="357083" cy="452675"/>
          </a:xfrm>
        </p:grpSpPr>
        <p:sp>
          <p:nvSpPr>
            <p:cNvPr id="1112" name="Google Shape;1112;p26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3" name="Google Shape;1113;p26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4" name="Google Shape;1114;p26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15" name="Google Shape;1115;p26"/>
            <p:cNvSpPr/>
            <p:nvPr/>
          </p:nvSpPr>
          <p:spPr>
            <a:xfrm>
              <a:off x="3992025" y="2762894"/>
              <a:ext cx="272383" cy="28331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16" name="Google Shape;111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7"/>
          <p:cNvSpPr/>
          <p:nvPr/>
        </p:nvSpPr>
        <p:spPr>
          <a:xfrm>
            <a:off x="1027088" y="1995837"/>
            <a:ext cx="471300" cy="6984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27"/>
          <p:cNvSpPr/>
          <p:nvPr/>
        </p:nvSpPr>
        <p:spPr>
          <a:xfrm>
            <a:off x="1027093" y="2966463"/>
            <a:ext cx="471300" cy="4755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3" name="Google Shape;1123;p27"/>
          <p:cNvSpPr/>
          <p:nvPr/>
        </p:nvSpPr>
        <p:spPr>
          <a:xfrm>
            <a:off x="1027106" y="1152663"/>
            <a:ext cx="471300" cy="4755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4" name="Google Shape;1124;p27"/>
          <p:cNvSpPr/>
          <p:nvPr/>
        </p:nvSpPr>
        <p:spPr>
          <a:xfrm>
            <a:off x="5996950" y="1152700"/>
            <a:ext cx="1669000" cy="3327962"/>
          </a:xfrm>
          <a:custGeom>
            <a:rect b="b" l="l" r="r" t="t"/>
            <a:pathLst>
              <a:path extrusionOk="0" h="2330" w="1238">
                <a:moveTo>
                  <a:pt x="1094" y="5"/>
                </a:moveTo>
                <a:cubicBezTo>
                  <a:pt x="1094" y="5"/>
                  <a:pt x="1096" y="5"/>
                  <a:pt x="1099" y="5"/>
                </a:cubicBezTo>
                <a:cubicBezTo>
                  <a:pt x="1102" y="5"/>
                  <a:pt x="1107" y="5"/>
                  <a:pt x="1114" y="6"/>
                </a:cubicBezTo>
                <a:cubicBezTo>
                  <a:pt x="1126" y="7"/>
                  <a:pt x="1146" y="11"/>
                  <a:pt x="1167" y="23"/>
                </a:cubicBezTo>
                <a:cubicBezTo>
                  <a:pt x="1178" y="28"/>
                  <a:pt x="1189" y="36"/>
                  <a:pt x="1200" y="46"/>
                </a:cubicBezTo>
                <a:cubicBezTo>
                  <a:pt x="1210" y="57"/>
                  <a:pt x="1220" y="70"/>
                  <a:pt x="1227" y="85"/>
                </a:cubicBezTo>
                <a:cubicBezTo>
                  <a:pt x="1234" y="100"/>
                  <a:pt x="1238" y="118"/>
                  <a:pt x="1238" y="137"/>
                </a:cubicBezTo>
                <a:cubicBezTo>
                  <a:pt x="1238" y="156"/>
                  <a:pt x="1238" y="177"/>
                  <a:pt x="1238" y="198"/>
                </a:cubicBezTo>
                <a:cubicBezTo>
                  <a:pt x="1237" y="370"/>
                  <a:pt x="1236" y="618"/>
                  <a:pt x="1235" y="925"/>
                </a:cubicBezTo>
                <a:cubicBezTo>
                  <a:pt x="1233" y="1233"/>
                  <a:pt x="1232" y="1598"/>
                  <a:pt x="1230" y="2004"/>
                </a:cubicBezTo>
                <a:cubicBezTo>
                  <a:pt x="1230" y="2055"/>
                  <a:pt x="1229" y="2106"/>
                  <a:pt x="1229" y="2158"/>
                </a:cubicBezTo>
                <a:cubicBezTo>
                  <a:pt x="1229" y="2171"/>
                  <a:pt x="1229" y="2184"/>
                  <a:pt x="1229" y="2197"/>
                </a:cubicBezTo>
                <a:cubicBezTo>
                  <a:pt x="1229" y="2211"/>
                  <a:pt x="1227" y="2224"/>
                  <a:pt x="1223" y="2237"/>
                </a:cubicBezTo>
                <a:cubicBezTo>
                  <a:pt x="1219" y="2249"/>
                  <a:pt x="1212" y="2262"/>
                  <a:pt x="1204" y="2273"/>
                </a:cubicBezTo>
                <a:cubicBezTo>
                  <a:pt x="1195" y="2284"/>
                  <a:pt x="1185" y="2294"/>
                  <a:pt x="1173" y="2302"/>
                </a:cubicBezTo>
                <a:cubicBezTo>
                  <a:pt x="1162" y="2310"/>
                  <a:pt x="1148" y="2317"/>
                  <a:pt x="1134" y="2321"/>
                </a:cubicBezTo>
                <a:cubicBezTo>
                  <a:pt x="1127" y="2324"/>
                  <a:pt x="1120" y="2325"/>
                  <a:pt x="1113" y="2327"/>
                </a:cubicBezTo>
                <a:cubicBezTo>
                  <a:pt x="1105" y="2328"/>
                  <a:pt x="1098" y="2329"/>
                  <a:pt x="1090" y="2329"/>
                </a:cubicBezTo>
                <a:cubicBezTo>
                  <a:pt x="1060" y="2330"/>
                  <a:pt x="1030" y="2329"/>
                  <a:pt x="1000" y="2329"/>
                </a:cubicBezTo>
                <a:cubicBezTo>
                  <a:pt x="940" y="2329"/>
                  <a:pt x="879" y="2329"/>
                  <a:pt x="818" y="2329"/>
                </a:cubicBezTo>
                <a:cubicBezTo>
                  <a:pt x="695" y="2328"/>
                  <a:pt x="570" y="2328"/>
                  <a:pt x="443" y="2327"/>
                </a:cubicBezTo>
                <a:cubicBezTo>
                  <a:pt x="380" y="2327"/>
                  <a:pt x="316" y="2327"/>
                  <a:pt x="252" y="2326"/>
                </a:cubicBezTo>
                <a:cubicBezTo>
                  <a:pt x="220" y="2326"/>
                  <a:pt x="187" y="2326"/>
                  <a:pt x="155" y="2326"/>
                </a:cubicBezTo>
                <a:cubicBezTo>
                  <a:pt x="123" y="2327"/>
                  <a:pt x="89" y="2320"/>
                  <a:pt x="62" y="2303"/>
                </a:cubicBezTo>
                <a:cubicBezTo>
                  <a:pt x="35" y="2286"/>
                  <a:pt x="15" y="2260"/>
                  <a:pt x="5" y="2232"/>
                </a:cubicBezTo>
                <a:cubicBezTo>
                  <a:pt x="0" y="2218"/>
                  <a:pt x="0" y="2204"/>
                  <a:pt x="0" y="2189"/>
                </a:cubicBezTo>
                <a:cubicBezTo>
                  <a:pt x="1" y="2175"/>
                  <a:pt x="0" y="2160"/>
                  <a:pt x="0" y="2145"/>
                </a:cubicBezTo>
                <a:cubicBezTo>
                  <a:pt x="0" y="2087"/>
                  <a:pt x="0" y="2030"/>
                  <a:pt x="1" y="1973"/>
                </a:cubicBezTo>
                <a:cubicBezTo>
                  <a:pt x="1" y="1859"/>
                  <a:pt x="2" y="1746"/>
                  <a:pt x="2" y="1636"/>
                </a:cubicBezTo>
                <a:cubicBezTo>
                  <a:pt x="3" y="1415"/>
                  <a:pt x="4" y="1202"/>
                  <a:pt x="5" y="999"/>
                </a:cubicBezTo>
                <a:cubicBezTo>
                  <a:pt x="6" y="795"/>
                  <a:pt x="7" y="603"/>
                  <a:pt x="8" y="422"/>
                </a:cubicBezTo>
                <a:cubicBezTo>
                  <a:pt x="9" y="332"/>
                  <a:pt x="9" y="245"/>
                  <a:pt x="10" y="161"/>
                </a:cubicBezTo>
                <a:cubicBezTo>
                  <a:pt x="10" y="150"/>
                  <a:pt x="10" y="140"/>
                  <a:pt x="10" y="129"/>
                </a:cubicBezTo>
                <a:cubicBezTo>
                  <a:pt x="10" y="124"/>
                  <a:pt x="10" y="119"/>
                  <a:pt x="11" y="114"/>
                </a:cubicBezTo>
                <a:cubicBezTo>
                  <a:pt x="12" y="109"/>
                  <a:pt x="12" y="104"/>
                  <a:pt x="14" y="99"/>
                </a:cubicBezTo>
                <a:cubicBezTo>
                  <a:pt x="20" y="78"/>
                  <a:pt x="30" y="60"/>
                  <a:pt x="45" y="44"/>
                </a:cubicBezTo>
                <a:cubicBezTo>
                  <a:pt x="60" y="29"/>
                  <a:pt x="79" y="17"/>
                  <a:pt x="99" y="9"/>
                </a:cubicBezTo>
                <a:cubicBezTo>
                  <a:pt x="104" y="8"/>
                  <a:pt x="109" y="6"/>
                  <a:pt x="114" y="5"/>
                </a:cubicBezTo>
                <a:cubicBezTo>
                  <a:pt x="120" y="4"/>
                  <a:pt x="125" y="2"/>
                  <a:pt x="130" y="1"/>
                </a:cubicBezTo>
                <a:cubicBezTo>
                  <a:pt x="136" y="1"/>
                  <a:pt x="141" y="0"/>
                  <a:pt x="147" y="0"/>
                </a:cubicBezTo>
                <a:cubicBezTo>
                  <a:pt x="152" y="0"/>
                  <a:pt x="157" y="-1"/>
                  <a:pt x="163" y="0"/>
                </a:cubicBezTo>
                <a:cubicBezTo>
                  <a:pt x="205" y="0"/>
                  <a:pt x="247" y="0"/>
                  <a:pt x="287" y="0"/>
                </a:cubicBezTo>
                <a:cubicBezTo>
                  <a:pt x="308" y="0"/>
                  <a:pt x="328" y="0"/>
                  <a:pt x="348" y="0"/>
                </a:cubicBezTo>
                <a:cubicBezTo>
                  <a:pt x="357" y="0"/>
                  <a:pt x="367" y="0"/>
                  <a:pt x="377" y="0"/>
                </a:cubicBezTo>
                <a:cubicBezTo>
                  <a:pt x="387" y="0"/>
                  <a:pt x="397" y="3"/>
                  <a:pt x="405" y="8"/>
                </a:cubicBezTo>
                <a:cubicBezTo>
                  <a:pt x="413" y="13"/>
                  <a:pt x="419" y="21"/>
                  <a:pt x="422" y="29"/>
                </a:cubicBezTo>
                <a:cubicBezTo>
                  <a:pt x="425" y="38"/>
                  <a:pt x="424" y="46"/>
                  <a:pt x="424" y="55"/>
                </a:cubicBezTo>
                <a:cubicBezTo>
                  <a:pt x="424" y="59"/>
                  <a:pt x="424" y="63"/>
                  <a:pt x="424" y="67"/>
                </a:cubicBezTo>
                <a:cubicBezTo>
                  <a:pt x="424" y="72"/>
                  <a:pt x="424" y="76"/>
                  <a:pt x="425" y="80"/>
                </a:cubicBezTo>
                <a:cubicBezTo>
                  <a:pt x="426" y="88"/>
                  <a:pt x="430" y="95"/>
                  <a:pt x="436" y="101"/>
                </a:cubicBezTo>
                <a:cubicBezTo>
                  <a:pt x="442" y="107"/>
                  <a:pt x="450" y="111"/>
                  <a:pt x="458" y="113"/>
                </a:cubicBezTo>
                <a:cubicBezTo>
                  <a:pt x="462" y="114"/>
                  <a:pt x="467" y="114"/>
                  <a:pt x="471" y="114"/>
                </a:cubicBezTo>
                <a:cubicBezTo>
                  <a:pt x="476" y="114"/>
                  <a:pt x="480" y="114"/>
                  <a:pt x="484" y="114"/>
                </a:cubicBezTo>
                <a:cubicBezTo>
                  <a:pt x="502" y="114"/>
                  <a:pt x="519" y="114"/>
                  <a:pt x="536" y="114"/>
                </a:cubicBezTo>
                <a:cubicBezTo>
                  <a:pt x="604" y="114"/>
                  <a:pt x="667" y="115"/>
                  <a:pt x="725" y="115"/>
                </a:cubicBezTo>
                <a:cubicBezTo>
                  <a:pt x="754" y="115"/>
                  <a:pt x="782" y="115"/>
                  <a:pt x="808" y="115"/>
                </a:cubicBezTo>
                <a:cubicBezTo>
                  <a:pt x="815" y="115"/>
                  <a:pt x="821" y="116"/>
                  <a:pt x="828" y="115"/>
                </a:cubicBezTo>
                <a:cubicBezTo>
                  <a:pt x="834" y="115"/>
                  <a:pt x="840" y="113"/>
                  <a:pt x="845" y="110"/>
                </a:cubicBezTo>
                <a:cubicBezTo>
                  <a:pt x="856" y="104"/>
                  <a:pt x="863" y="94"/>
                  <a:pt x="865" y="84"/>
                </a:cubicBezTo>
                <a:cubicBezTo>
                  <a:pt x="867" y="78"/>
                  <a:pt x="866" y="73"/>
                  <a:pt x="866" y="68"/>
                </a:cubicBezTo>
                <a:cubicBezTo>
                  <a:pt x="866" y="63"/>
                  <a:pt x="867" y="58"/>
                  <a:pt x="867" y="52"/>
                </a:cubicBezTo>
                <a:cubicBezTo>
                  <a:pt x="867" y="47"/>
                  <a:pt x="866" y="42"/>
                  <a:pt x="867" y="37"/>
                </a:cubicBezTo>
                <a:cubicBezTo>
                  <a:pt x="869" y="33"/>
                  <a:pt x="870" y="28"/>
                  <a:pt x="873" y="24"/>
                </a:cubicBezTo>
                <a:cubicBezTo>
                  <a:pt x="878" y="15"/>
                  <a:pt x="887" y="9"/>
                  <a:pt x="896" y="6"/>
                </a:cubicBezTo>
                <a:cubicBezTo>
                  <a:pt x="906" y="2"/>
                  <a:pt x="916" y="4"/>
                  <a:pt x="925" y="3"/>
                </a:cubicBezTo>
                <a:cubicBezTo>
                  <a:pt x="961" y="4"/>
                  <a:pt x="992" y="4"/>
                  <a:pt x="1018" y="4"/>
                </a:cubicBezTo>
                <a:cubicBezTo>
                  <a:pt x="1043" y="4"/>
                  <a:pt x="1062" y="4"/>
                  <a:pt x="1075" y="4"/>
                </a:cubicBezTo>
                <a:cubicBezTo>
                  <a:pt x="1088" y="4"/>
                  <a:pt x="1094" y="5"/>
                  <a:pt x="1094" y="5"/>
                </a:cubicBezTo>
                <a:cubicBezTo>
                  <a:pt x="1094" y="5"/>
                  <a:pt x="1088" y="5"/>
                  <a:pt x="1075" y="5"/>
                </a:cubicBezTo>
                <a:cubicBezTo>
                  <a:pt x="1062" y="5"/>
                  <a:pt x="1043" y="5"/>
                  <a:pt x="1018" y="5"/>
                </a:cubicBezTo>
                <a:cubicBezTo>
                  <a:pt x="992" y="5"/>
                  <a:pt x="961" y="4"/>
                  <a:pt x="925" y="4"/>
                </a:cubicBezTo>
                <a:cubicBezTo>
                  <a:pt x="916" y="5"/>
                  <a:pt x="906" y="3"/>
                  <a:pt x="897" y="7"/>
                </a:cubicBezTo>
                <a:cubicBezTo>
                  <a:pt x="887" y="10"/>
                  <a:pt x="879" y="16"/>
                  <a:pt x="874" y="24"/>
                </a:cubicBezTo>
                <a:cubicBezTo>
                  <a:pt x="872" y="28"/>
                  <a:pt x="870" y="33"/>
                  <a:pt x="869" y="38"/>
                </a:cubicBezTo>
                <a:cubicBezTo>
                  <a:pt x="868" y="42"/>
                  <a:pt x="868" y="47"/>
                  <a:pt x="868" y="52"/>
                </a:cubicBezTo>
                <a:cubicBezTo>
                  <a:pt x="868" y="58"/>
                  <a:pt x="868" y="63"/>
                  <a:pt x="868" y="68"/>
                </a:cubicBezTo>
                <a:cubicBezTo>
                  <a:pt x="868" y="73"/>
                  <a:pt x="868" y="78"/>
                  <a:pt x="867" y="84"/>
                </a:cubicBezTo>
                <a:cubicBezTo>
                  <a:pt x="864" y="94"/>
                  <a:pt x="857" y="105"/>
                  <a:pt x="846" y="111"/>
                </a:cubicBezTo>
                <a:cubicBezTo>
                  <a:pt x="841" y="114"/>
                  <a:pt x="834" y="116"/>
                  <a:pt x="828" y="117"/>
                </a:cubicBezTo>
                <a:cubicBezTo>
                  <a:pt x="821" y="117"/>
                  <a:pt x="815" y="117"/>
                  <a:pt x="808" y="117"/>
                </a:cubicBezTo>
                <a:cubicBezTo>
                  <a:pt x="782" y="117"/>
                  <a:pt x="754" y="117"/>
                  <a:pt x="725" y="117"/>
                </a:cubicBezTo>
                <a:cubicBezTo>
                  <a:pt x="667" y="116"/>
                  <a:pt x="604" y="116"/>
                  <a:pt x="536" y="116"/>
                </a:cubicBezTo>
                <a:cubicBezTo>
                  <a:pt x="519" y="116"/>
                  <a:pt x="502" y="116"/>
                  <a:pt x="484" y="116"/>
                </a:cubicBezTo>
                <a:cubicBezTo>
                  <a:pt x="480" y="116"/>
                  <a:pt x="476" y="116"/>
                  <a:pt x="471" y="116"/>
                </a:cubicBezTo>
                <a:cubicBezTo>
                  <a:pt x="467" y="116"/>
                  <a:pt x="462" y="116"/>
                  <a:pt x="458" y="115"/>
                </a:cubicBezTo>
                <a:cubicBezTo>
                  <a:pt x="449" y="113"/>
                  <a:pt x="440" y="108"/>
                  <a:pt x="434" y="102"/>
                </a:cubicBezTo>
                <a:cubicBezTo>
                  <a:pt x="428" y="96"/>
                  <a:pt x="424" y="88"/>
                  <a:pt x="422" y="80"/>
                </a:cubicBezTo>
                <a:cubicBezTo>
                  <a:pt x="422" y="76"/>
                  <a:pt x="422" y="71"/>
                  <a:pt x="422" y="67"/>
                </a:cubicBezTo>
                <a:cubicBezTo>
                  <a:pt x="422" y="63"/>
                  <a:pt x="422" y="59"/>
                  <a:pt x="422" y="55"/>
                </a:cubicBezTo>
                <a:cubicBezTo>
                  <a:pt x="422" y="46"/>
                  <a:pt x="423" y="38"/>
                  <a:pt x="420" y="30"/>
                </a:cubicBezTo>
                <a:cubicBezTo>
                  <a:pt x="417" y="22"/>
                  <a:pt x="411" y="15"/>
                  <a:pt x="403" y="10"/>
                </a:cubicBezTo>
                <a:cubicBezTo>
                  <a:pt x="396" y="5"/>
                  <a:pt x="387" y="2"/>
                  <a:pt x="377" y="3"/>
                </a:cubicBezTo>
                <a:cubicBezTo>
                  <a:pt x="367" y="3"/>
                  <a:pt x="357" y="2"/>
                  <a:pt x="347" y="2"/>
                </a:cubicBezTo>
                <a:cubicBezTo>
                  <a:pt x="328" y="2"/>
                  <a:pt x="308" y="2"/>
                  <a:pt x="287" y="2"/>
                </a:cubicBezTo>
                <a:cubicBezTo>
                  <a:pt x="247" y="2"/>
                  <a:pt x="205" y="2"/>
                  <a:pt x="163" y="2"/>
                </a:cubicBezTo>
                <a:cubicBezTo>
                  <a:pt x="157" y="2"/>
                  <a:pt x="152" y="2"/>
                  <a:pt x="147" y="2"/>
                </a:cubicBezTo>
                <a:cubicBezTo>
                  <a:pt x="141" y="2"/>
                  <a:pt x="136" y="3"/>
                  <a:pt x="131" y="4"/>
                </a:cubicBezTo>
                <a:cubicBezTo>
                  <a:pt x="125" y="4"/>
                  <a:pt x="120" y="6"/>
                  <a:pt x="115" y="7"/>
                </a:cubicBezTo>
                <a:cubicBezTo>
                  <a:pt x="110" y="8"/>
                  <a:pt x="105" y="10"/>
                  <a:pt x="100" y="12"/>
                </a:cubicBezTo>
                <a:cubicBezTo>
                  <a:pt x="80" y="19"/>
                  <a:pt x="62" y="31"/>
                  <a:pt x="47" y="46"/>
                </a:cubicBezTo>
                <a:cubicBezTo>
                  <a:pt x="32" y="61"/>
                  <a:pt x="22" y="79"/>
                  <a:pt x="17" y="99"/>
                </a:cubicBezTo>
                <a:cubicBezTo>
                  <a:pt x="11" y="119"/>
                  <a:pt x="13" y="140"/>
                  <a:pt x="12" y="161"/>
                </a:cubicBezTo>
                <a:cubicBezTo>
                  <a:pt x="12" y="244"/>
                  <a:pt x="11" y="332"/>
                  <a:pt x="11" y="422"/>
                </a:cubicBezTo>
                <a:cubicBezTo>
                  <a:pt x="10" y="602"/>
                  <a:pt x="9" y="795"/>
                  <a:pt x="9" y="999"/>
                </a:cubicBezTo>
                <a:cubicBezTo>
                  <a:pt x="8" y="1202"/>
                  <a:pt x="7" y="1415"/>
                  <a:pt x="6" y="1636"/>
                </a:cubicBezTo>
                <a:cubicBezTo>
                  <a:pt x="5" y="1746"/>
                  <a:pt x="5" y="1859"/>
                  <a:pt x="4" y="1973"/>
                </a:cubicBezTo>
                <a:cubicBezTo>
                  <a:pt x="4" y="2030"/>
                  <a:pt x="4" y="2087"/>
                  <a:pt x="3" y="2145"/>
                </a:cubicBezTo>
                <a:cubicBezTo>
                  <a:pt x="3" y="2160"/>
                  <a:pt x="3" y="2174"/>
                  <a:pt x="3" y="2189"/>
                </a:cubicBezTo>
                <a:cubicBezTo>
                  <a:pt x="3" y="2203"/>
                  <a:pt x="4" y="2217"/>
                  <a:pt x="9" y="2231"/>
                </a:cubicBezTo>
                <a:cubicBezTo>
                  <a:pt x="18" y="2259"/>
                  <a:pt x="38" y="2284"/>
                  <a:pt x="64" y="2300"/>
                </a:cubicBezTo>
                <a:cubicBezTo>
                  <a:pt x="91" y="2317"/>
                  <a:pt x="123" y="2324"/>
                  <a:pt x="155" y="2323"/>
                </a:cubicBezTo>
                <a:cubicBezTo>
                  <a:pt x="187" y="2323"/>
                  <a:pt x="220" y="2323"/>
                  <a:pt x="252" y="2323"/>
                </a:cubicBezTo>
                <a:cubicBezTo>
                  <a:pt x="316" y="2324"/>
                  <a:pt x="380" y="2324"/>
                  <a:pt x="443" y="2324"/>
                </a:cubicBezTo>
                <a:cubicBezTo>
                  <a:pt x="570" y="2325"/>
                  <a:pt x="695" y="2325"/>
                  <a:pt x="818" y="2326"/>
                </a:cubicBezTo>
                <a:cubicBezTo>
                  <a:pt x="879" y="2326"/>
                  <a:pt x="940" y="2326"/>
                  <a:pt x="1000" y="2326"/>
                </a:cubicBezTo>
                <a:cubicBezTo>
                  <a:pt x="1030" y="2326"/>
                  <a:pt x="1060" y="2327"/>
                  <a:pt x="1090" y="2326"/>
                </a:cubicBezTo>
                <a:cubicBezTo>
                  <a:pt x="1097" y="2326"/>
                  <a:pt x="1105" y="2325"/>
                  <a:pt x="1112" y="2324"/>
                </a:cubicBezTo>
                <a:cubicBezTo>
                  <a:pt x="1119" y="2323"/>
                  <a:pt x="1126" y="2321"/>
                  <a:pt x="1133" y="2319"/>
                </a:cubicBezTo>
                <a:cubicBezTo>
                  <a:pt x="1147" y="2314"/>
                  <a:pt x="1160" y="2308"/>
                  <a:pt x="1171" y="2299"/>
                </a:cubicBezTo>
                <a:cubicBezTo>
                  <a:pt x="1183" y="2291"/>
                  <a:pt x="1193" y="2282"/>
                  <a:pt x="1201" y="2271"/>
                </a:cubicBezTo>
                <a:cubicBezTo>
                  <a:pt x="1209" y="2260"/>
                  <a:pt x="1215" y="2248"/>
                  <a:pt x="1220" y="2236"/>
                </a:cubicBezTo>
                <a:cubicBezTo>
                  <a:pt x="1228" y="2211"/>
                  <a:pt x="1225" y="2184"/>
                  <a:pt x="1226" y="2158"/>
                </a:cubicBezTo>
                <a:cubicBezTo>
                  <a:pt x="1226" y="2106"/>
                  <a:pt x="1226" y="2055"/>
                  <a:pt x="1227" y="2004"/>
                </a:cubicBezTo>
                <a:cubicBezTo>
                  <a:pt x="1229" y="1598"/>
                  <a:pt x="1231" y="1233"/>
                  <a:pt x="1232" y="925"/>
                </a:cubicBezTo>
                <a:cubicBezTo>
                  <a:pt x="1234" y="618"/>
                  <a:pt x="1235" y="370"/>
                  <a:pt x="1236" y="198"/>
                </a:cubicBezTo>
                <a:cubicBezTo>
                  <a:pt x="1236" y="177"/>
                  <a:pt x="1236" y="156"/>
                  <a:pt x="1236" y="137"/>
                </a:cubicBezTo>
                <a:cubicBezTo>
                  <a:pt x="1237" y="118"/>
                  <a:pt x="1233" y="101"/>
                  <a:pt x="1226" y="85"/>
                </a:cubicBezTo>
                <a:cubicBezTo>
                  <a:pt x="1219" y="70"/>
                  <a:pt x="1210" y="57"/>
                  <a:pt x="1199" y="47"/>
                </a:cubicBezTo>
                <a:cubicBezTo>
                  <a:pt x="1189" y="37"/>
                  <a:pt x="1178" y="29"/>
                  <a:pt x="1167" y="23"/>
                </a:cubicBezTo>
                <a:cubicBezTo>
                  <a:pt x="1146" y="11"/>
                  <a:pt x="1126" y="7"/>
                  <a:pt x="1114" y="6"/>
                </a:cubicBezTo>
                <a:cubicBezTo>
                  <a:pt x="1107" y="5"/>
                  <a:pt x="1102" y="5"/>
                  <a:pt x="1099" y="5"/>
                </a:cubicBezTo>
                <a:cubicBezTo>
                  <a:pt x="1096" y="5"/>
                  <a:pt x="1094" y="4"/>
                  <a:pt x="1094" y="4"/>
                </a:cubicBezTo>
                <a:lnTo>
                  <a:pt x="1094" y="5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27"/>
          <p:cNvSpPr txBox="1"/>
          <p:nvPr/>
        </p:nvSpPr>
        <p:spPr>
          <a:xfrm>
            <a:off x="1959200" y="1005625"/>
            <a:ext cx="3267000" cy="3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vid Libre"/>
                <a:ea typeface="David Libre"/>
                <a:cs typeface="David Libre"/>
                <a:sym typeface="David Libre"/>
              </a:rPr>
              <a:t>Double-Bookings and Conflicts </a:t>
            </a:r>
            <a:endParaRPr sz="20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Overwhelmed Users with Too Many Options</a:t>
            </a:r>
            <a:endParaRPr sz="20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Lack of Engagement and Personalization </a:t>
            </a:r>
            <a:endParaRPr sz="20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The difficulties that fields managers face in managing their fields</a:t>
            </a:r>
            <a:endParaRPr sz="20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126" name="Google Shape;1126;p27"/>
          <p:cNvSpPr txBox="1"/>
          <p:nvPr/>
        </p:nvSpPr>
        <p:spPr>
          <a:xfrm>
            <a:off x="5952900" y="2089012"/>
            <a:ext cx="17571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7" name="Google Shape;1127;p27"/>
          <p:cNvGrpSpPr/>
          <p:nvPr/>
        </p:nvGrpSpPr>
        <p:grpSpPr>
          <a:xfrm>
            <a:off x="1137852" y="2034776"/>
            <a:ext cx="249795" cy="584261"/>
            <a:chOff x="4584850" y="4399275"/>
            <a:chExt cx="225875" cy="481825"/>
          </a:xfrm>
        </p:grpSpPr>
        <p:sp>
          <p:nvSpPr>
            <p:cNvPr id="1128" name="Google Shape;1128;p27"/>
            <p:cNvSpPr/>
            <p:nvPr/>
          </p:nvSpPr>
          <p:spPr>
            <a:xfrm>
              <a:off x="4655400" y="4399275"/>
              <a:ext cx="84700" cy="84725"/>
            </a:xfrm>
            <a:custGeom>
              <a:rect b="b" l="l" r="r" t="t"/>
              <a:pathLst>
                <a:path extrusionOk="0" h="3389" w="3388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4584850" y="4512200"/>
              <a:ext cx="225875" cy="368900"/>
            </a:xfrm>
            <a:custGeom>
              <a:rect b="b" l="l" r="r" t="t"/>
              <a:pathLst>
                <a:path extrusionOk="0" h="14756" w="9035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30" name="Google Shape;1130;p27"/>
          <p:cNvSpPr/>
          <p:nvPr/>
        </p:nvSpPr>
        <p:spPr>
          <a:xfrm>
            <a:off x="6127654" y="1473793"/>
            <a:ext cx="1407579" cy="2685758"/>
          </a:xfrm>
          <a:custGeom>
            <a:rect b="b" l="l" r="r" t="t"/>
            <a:pathLst>
              <a:path extrusionOk="0" h="161331" w="84552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1" name="Google Shape;1131;p27"/>
          <p:cNvPicPr preferRelativeResize="0"/>
          <p:nvPr/>
        </p:nvPicPr>
        <p:blipFill rotWithShape="1">
          <a:blip r:embed="rId3">
            <a:alphaModFix/>
          </a:blip>
          <a:srcRect b="0" l="10685" r="10685" t="0"/>
          <a:stretch/>
        </p:blipFill>
        <p:spPr>
          <a:xfrm>
            <a:off x="6127644" y="1473721"/>
            <a:ext cx="1407612" cy="26859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132" name="Google Shape;1132;p27"/>
          <p:cNvGrpSpPr/>
          <p:nvPr/>
        </p:nvGrpSpPr>
        <p:grpSpPr>
          <a:xfrm>
            <a:off x="1079564" y="1209180"/>
            <a:ext cx="366364" cy="359075"/>
            <a:chOff x="-60988625" y="3740800"/>
            <a:chExt cx="316650" cy="310350"/>
          </a:xfrm>
        </p:grpSpPr>
        <p:sp>
          <p:nvSpPr>
            <p:cNvPr id="1133" name="Google Shape;1133;p27"/>
            <p:cNvSpPr/>
            <p:nvPr/>
          </p:nvSpPr>
          <p:spPr>
            <a:xfrm>
              <a:off x="-60988625" y="3740800"/>
              <a:ext cx="311125" cy="310350"/>
            </a:xfrm>
            <a:custGeom>
              <a:rect b="b" l="l" r="r" t="t"/>
              <a:pathLst>
                <a:path extrusionOk="0" h="12414" w="12445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-60742100" y="3920375"/>
              <a:ext cx="68550" cy="55175"/>
            </a:xfrm>
            <a:custGeom>
              <a:rect b="b" l="l" r="r" t="t"/>
              <a:pathLst>
                <a:path extrusionOk="0" h="2207" w="2742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-60740525" y="3741600"/>
              <a:ext cx="68550" cy="158325"/>
            </a:xfrm>
            <a:custGeom>
              <a:rect b="b" l="l" r="r" t="t"/>
              <a:pathLst>
                <a:path extrusionOk="0" h="6333" w="2742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6" name="Google Shape;1136;p27"/>
          <p:cNvGrpSpPr/>
          <p:nvPr/>
        </p:nvGrpSpPr>
        <p:grpSpPr>
          <a:xfrm>
            <a:off x="1106566" y="3025644"/>
            <a:ext cx="312375" cy="357123"/>
            <a:chOff x="-47505300" y="3200500"/>
            <a:chExt cx="263875" cy="301675"/>
          </a:xfrm>
        </p:grpSpPr>
        <p:sp>
          <p:nvSpPr>
            <p:cNvPr id="1137" name="Google Shape;1137;p27"/>
            <p:cNvSpPr/>
            <p:nvPr/>
          </p:nvSpPr>
          <p:spPr>
            <a:xfrm>
              <a:off x="-47382425" y="3306025"/>
              <a:ext cx="52800" cy="53600"/>
            </a:xfrm>
            <a:custGeom>
              <a:rect b="b" l="l" r="r" t="t"/>
              <a:pathLst>
                <a:path extrusionOk="0" h="2144" w="2112">
                  <a:moveTo>
                    <a:pt x="1387" y="1"/>
                  </a:moveTo>
                  <a:cubicBezTo>
                    <a:pt x="1198" y="726"/>
                    <a:pt x="694" y="1261"/>
                    <a:pt x="1" y="1387"/>
                  </a:cubicBezTo>
                  <a:lnTo>
                    <a:pt x="1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-47382425" y="3306025"/>
              <a:ext cx="15775" cy="15800"/>
            </a:xfrm>
            <a:custGeom>
              <a:rect b="b" l="l" r="r" t="t"/>
              <a:pathLst>
                <a:path extrusionOk="0" h="632" w="631">
                  <a:moveTo>
                    <a:pt x="1" y="1"/>
                  </a:moveTo>
                  <a:lnTo>
                    <a:pt x="1" y="631"/>
                  </a:lnTo>
                  <a:cubicBezTo>
                    <a:pt x="316" y="568"/>
                    <a:pt x="536" y="316"/>
                    <a:pt x="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-47487975" y="3200500"/>
              <a:ext cx="210325" cy="301675"/>
            </a:xfrm>
            <a:custGeom>
              <a:rect b="b" l="l" r="r" t="t"/>
              <a:pathLst>
                <a:path extrusionOk="0" h="12067" w="8413">
                  <a:moveTo>
                    <a:pt x="3845" y="2111"/>
                  </a:moveTo>
                  <a:cubicBezTo>
                    <a:pt x="4727" y="2111"/>
                    <a:pt x="5420" y="2678"/>
                    <a:pt x="5577" y="3529"/>
                  </a:cubicBezTo>
                  <a:lnTo>
                    <a:pt x="6680" y="3529"/>
                  </a:lnTo>
                  <a:cubicBezTo>
                    <a:pt x="6901" y="3529"/>
                    <a:pt x="7058" y="3686"/>
                    <a:pt x="7058" y="3875"/>
                  </a:cubicBezTo>
                  <a:lnTo>
                    <a:pt x="7058" y="6711"/>
                  </a:lnTo>
                  <a:lnTo>
                    <a:pt x="6995" y="6711"/>
                  </a:lnTo>
                  <a:cubicBezTo>
                    <a:pt x="6995" y="6900"/>
                    <a:pt x="6838" y="7057"/>
                    <a:pt x="6648" y="7057"/>
                  </a:cubicBezTo>
                  <a:lnTo>
                    <a:pt x="3845" y="7057"/>
                  </a:lnTo>
                  <a:cubicBezTo>
                    <a:pt x="3656" y="7057"/>
                    <a:pt x="3498" y="6900"/>
                    <a:pt x="3498" y="6711"/>
                  </a:cubicBezTo>
                  <a:lnTo>
                    <a:pt x="3498" y="5608"/>
                  </a:lnTo>
                  <a:cubicBezTo>
                    <a:pt x="2710" y="5451"/>
                    <a:pt x="2080" y="4726"/>
                    <a:pt x="2080" y="3875"/>
                  </a:cubicBezTo>
                  <a:cubicBezTo>
                    <a:pt x="2080" y="2899"/>
                    <a:pt x="2868" y="2111"/>
                    <a:pt x="3845" y="2111"/>
                  </a:cubicBezTo>
                  <a:close/>
                  <a:moveTo>
                    <a:pt x="5262" y="8444"/>
                  </a:moveTo>
                  <a:cubicBezTo>
                    <a:pt x="5483" y="8444"/>
                    <a:pt x="5640" y="8601"/>
                    <a:pt x="5640" y="8790"/>
                  </a:cubicBezTo>
                  <a:cubicBezTo>
                    <a:pt x="5640" y="8979"/>
                    <a:pt x="5483" y="9137"/>
                    <a:pt x="5262" y="9137"/>
                  </a:cubicBezTo>
                  <a:lnTo>
                    <a:pt x="2490" y="9137"/>
                  </a:lnTo>
                  <a:cubicBezTo>
                    <a:pt x="2269" y="9137"/>
                    <a:pt x="2112" y="8979"/>
                    <a:pt x="2112" y="8790"/>
                  </a:cubicBezTo>
                  <a:cubicBezTo>
                    <a:pt x="2112" y="8601"/>
                    <a:pt x="2269" y="8444"/>
                    <a:pt x="2490" y="8444"/>
                  </a:cubicBezTo>
                  <a:close/>
                  <a:moveTo>
                    <a:pt x="6680" y="8444"/>
                  </a:moveTo>
                  <a:cubicBezTo>
                    <a:pt x="6901" y="8444"/>
                    <a:pt x="7058" y="8601"/>
                    <a:pt x="7058" y="8790"/>
                  </a:cubicBezTo>
                  <a:cubicBezTo>
                    <a:pt x="6995" y="8979"/>
                    <a:pt x="6838" y="9137"/>
                    <a:pt x="6680" y="9137"/>
                  </a:cubicBezTo>
                  <a:cubicBezTo>
                    <a:pt x="6491" y="9137"/>
                    <a:pt x="6333" y="8979"/>
                    <a:pt x="6333" y="8790"/>
                  </a:cubicBezTo>
                  <a:cubicBezTo>
                    <a:pt x="6333" y="8601"/>
                    <a:pt x="6491" y="8444"/>
                    <a:pt x="6680" y="8444"/>
                  </a:cubicBezTo>
                  <a:close/>
                  <a:moveTo>
                    <a:pt x="6680" y="9861"/>
                  </a:moveTo>
                  <a:cubicBezTo>
                    <a:pt x="6901" y="9861"/>
                    <a:pt x="7058" y="10019"/>
                    <a:pt x="7058" y="10208"/>
                  </a:cubicBezTo>
                  <a:cubicBezTo>
                    <a:pt x="7058" y="10397"/>
                    <a:pt x="6838" y="10554"/>
                    <a:pt x="6680" y="10554"/>
                  </a:cubicBezTo>
                  <a:lnTo>
                    <a:pt x="2490" y="10554"/>
                  </a:lnTo>
                  <a:cubicBezTo>
                    <a:pt x="2269" y="10554"/>
                    <a:pt x="2112" y="10397"/>
                    <a:pt x="2112" y="10208"/>
                  </a:cubicBezTo>
                  <a:cubicBezTo>
                    <a:pt x="2112" y="10019"/>
                    <a:pt x="2269" y="9861"/>
                    <a:pt x="2490" y="9861"/>
                  </a:cubicBez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418"/>
                  </a:lnTo>
                  <a:lnTo>
                    <a:pt x="1072" y="1418"/>
                  </a:lnTo>
                  <a:cubicBezTo>
                    <a:pt x="1261" y="1418"/>
                    <a:pt x="1419" y="1576"/>
                    <a:pt x="1419" y="1796"/>
                  </a:cubicBezTo>
                  <a:cubicBezTo>
                    <a:pt x="1419" y="1985"/>
                    <a:pt x="1261" y="2143"/>
                    <a:pt x="1072" y="2143"/>
                  </a:cubicBezTo>
                  <a:lnTo>
                    <a:pt x="1" y="2143"/>
                  </a:lnTo>
                  <a:lnTo>
                    <a:pt x="1" y="3560"/>
                  </a:lnTo>
                  <a:lnTo>
                    <a:pt x="1072" y="3560"/>
                  </a:lnTo>
                  <a:cubicBezTo>
                    <a:pt x="1261" y="3560"/>
                    <a:pt x="1419" y="3718"/>
                    <a:pt x="1419" y="3907"/>
                  </a:cubicBezTo>
                  <a:cubicBezTo>
                    <a:pt x="1419" y="4096"/>
                    <a:pt x="1261" y="4253"/>
                    <a:pt x="1072" y="4253"/>
                  </a:cubicBezTo>
                  <a:lnTo>
                    <a:pt x="1" y="4253"/>
                  </a:lnTo>
                  <a:lnTo>
                    <a:pt x="1" y="5671"/>
                  </a:lnTo>
                  <a:lnTo>
                    <a:pt x="1072" y="5671"/>
                  </a:lnTo>
                  <a:cubicBezTo>
                    <a:pt x="1261" y="5671"/>
                    <a:pt x="1419" y="5829"/>
                    <a:pt x="1419" y="6049"/>
                  </a:cubicBezTo>
                  <a:cubicBezTo>
                    <a:pt x="1419" y="6238"/>
                    <a:pt x="1261" y="6396"/>
                    <a:pt x="1072" y="6396"/>
                  </a:cubicBezTo>
                  <a:lnTo>
                    <a:pt x="1" y="6396"/>
                  </a:lnTo>
                  <a:lnTo>
                    <a:pt x="1" y="7814"/>
                  </a:lnTo>
                  <a:lnTo>
                    <a:pt x="1072" y="7814"/>
                  </a:lnTo>
                  <a:cubicBezTo>
                    <a:pt x="1261" y="7814"/>
                    <a:pt x="1419" y="7971"/>
                    <a:pt x="1419" y="8160"/>
                  </a:cubicBezTo>
                  <a:cubicBezTo>
                    <a:pt x="1419" y="8349"/>
                    <a:pt x="1261" y="8507"/>
                    <a:pt x="1072" y="8507"/>
                  </a:cubicBezTo>
                  <a:lnTo>
                    <a:pt x="1" y="8507"/>
                  </a:lnTo>
                  <a:lnTo>
                    <a:pt x="1" y="9924"/>
                  </a:lnTo>
                  <a:lnTo>
                    <a:pt x="1072" y="9924"/>
                  </a:lnTo>
                  <a:cubicBezTo>
                    <a:pt x="1261" y="9924"/>
                    <a:pt x="1419" y="10082"/>
                    <a:pt x="1419" y="10302"/>
                  </a:cubicBezTo>
                  <a:cubicBezTo>
                    <a:pt x="1419" y="10491"/>
                    <a:pt x="1261" y="10649"/>
                    <a:pt x="1072" y="10649"/>
                  </a:cubicBezTo>
                  <a:lnTo>
                    <a:pt x="1" y="10649"/>
                  </a:lnTo>
                  <a:lnTo>
                    <a:pt x="1" y="11689"/>
                  </a:lnTo>
                  <a:cubicBezTo>
                    <a:pt x="1" y="11909"/>
                    <a:pt x="158" y="12067"/>
                    <a:pt x="347" y="12067"/>
                  </a:cubicBezTo>
                  <a:lnTo>
                    <a:pt x="8066" y="12067"/>
                  </a:lnTo>
                  <a:cubicBezTo>
                    <a:pt x="8255" y="12067"/>
                    <a:pt x="8413" y="11909"/>
                    <a:pt x="8413" y="11689"/>
                  </a:cubicBezTo>
                  <a:lnTo>
                    <a:pt x="8413" y="410"/>
                  </a:lnTo>
                  <a:cubicBezTo>
                    <a:pt x="8413" y="158"/>
                    <a:pt x="8255" y="0"/>
                    <a:pt x="80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-47417875" y="3271375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545"/>
                    <a:pt x="253" y="1891"/>
                    <a:pt x="694" y="2049"/>
                  </a:cubicBezTo>
                  <a:lnTo>
                    <a:pt x="694" y="1072"/>
                  </a:lnTo>
                  <a:cubicBezTo>
                    <a:pt x="694" y="883"/>
                    <a:pt x="852" y="725"/>
                    <a:pt x="1041" y="725"/>
                  </a:cubicBezTo>
                  <a:lnTo>
                    <a:pt x="2049" y="725"/>
                  </a:lnTo>
                  <a:cubicBezTo>
                    <a:pt x="1923" y="284"/>
                    <a:pt x="1513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-47505300" y="3235950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-47505300" y="3447025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7"/>
            <p:cNvSpPr/>
            <p:nvPr/>
          </p:nvSpPr>
          <p:spPr>
            <a:xfrm>
              <a:off x="-47505300" y="33942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lnTo>
                    <a:pt x="347" y="32"/>
                  </a:lnTo>
                  <a:cubicBezTo>
                    <a:pt x="127" y="32"/>
                    <a:pt x="1" y="190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7"/>
            <p:cNvSpPr/>
            <p:nvPr/>
          </p:nvSpPr>
          <p:spPr>
            <a:xfrm>
              <a:off x="-47505300" y="33414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27" y="1"/>
                    <a:pt x="1" y="158"/>
                    <a:pt x="1" y="347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694" y="725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7"/>
            <p:cNvSpPr/>
            <p:nvPr/>
          </p:nvSpPr>
          <p:spPr>
            <a:xfrm>
              <a:off x="-47505300" y="32895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0"/>
                  </a:moveTo>
                  <a:cubicBezTo>
                    <a:pt x="127" y="0"/>
                    <a:pt x="1" y="158"/>
                    <a:pt x="1" y="347"/>
                  </a:cubicBezTo>
                  <a:cubicBezTo>
                    <a:pt x="1" y="536"/>
                    <a:pt x="127" y="693"/>
                    <a:pt x="347" y="693"/>
                  </a:cubicBezTo>
                  <a:lnTo>
                    <a:pt x="694" y="693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7"/>
            <p:cNvSpPr/>
            <p:nvPr/>
          </p:nvSpPr>
          <p:spPr>
            <a:xfrm>
              <a:off x="-47259550" y="3411575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cubicBezTo>
                    <a:pt x="410" y="1891"/>
                    <a:pt x="725" y="1481"/>
                    <a:pt x="725" y="1072"/>
                  </a:cubicBez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-47259550" y="3306025"/>
              <a:ext cx="18125" cy="35475"/>
            </a:xfrm>
            <a:custGeom>
              <a:rect b="b" l="l" r="r" t="t"/>
              <a:pathLst>
                <a:path extrusionOk="0" h="1419" w="725">
                  <a:moveTo>
                    <a:pt x="0" y="1"/>
                  </a:moveTo>
                  <a:lnTo>
                    <a:pt x="0" y="1419"/>
                  </a:lnTo>
                  <a:lnTo>
                    <a:pt x="725" y="1419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7"/>
            <p:cNvSpPr/>
            <p:nvPr/>
          </p:nvSpPr>
          <p:spPr>
            <a:xfrm>
              <a:off x="-47259550" y="3359600"/>
              <a:ext cx="18125" cy="34675"/>
            </a:xfrm>
            <a:custGeom>
              <a:rect b="b" l="l" r="r" t="t"/>
              <a:pathLst>
                <a:path extrusionOk="0" h="1387" w="725">
                  <a:moveTo>
                    <a:pt x="0" y="0"/>
                  </a:moveTo>
                  <a:lnTo>
                    <a:pt x="0" y="1387"/>
                  </a:lnTo>
                  <a:lnTo>
                    <a:pt x="725" y="1387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7"/>
            <p:cNvSpPr/>
            <p:nvPr/>
          </p:nvSpPr>
          <p:spPr>
            <a:xfrm>
              <a:off x="-47259550" y="3238300"/>
              <a:ext cx="18125" cy="51225"/>
            </a:xfrm>
            <a:custGeom>
              <a:rect b="b" l="l" r="r" t="t"/>
              <a:pathLst>
                <a:path extrusionOk="0" h="2049" w="725">
                  <a:moveTo>
                    <a:pt x="0" y="1"/>
                  </a:moveTo>
                  <a:lnTo>
                    <a:pt x="0" y="2048"/>
                  </a:lnTo>
                  <a:lnTo>
                    <a:pt x="725" y="2048"/>
                  </a:lnTo>
                  <a:lnTo>
                    <a:pt x="725" y="977"/>
                  </a:lnTo>
                  <a:cubicBezTo>
                    <a:pt x="693" y="505"/>
                    <a:pt x="410" y="12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0" name="Google Shape;1150;p27"/>
          <p:cNvSpPr txBox="1"/>
          <p:nvPr/>
        </p:nvSpPr>
        <p:spPr>
          <a:xfrm>
            <a:off x="3262800" y="221700"/>
            <a:ext cx="26184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The Problem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grpSp>
        <p:nvGrpSpPr>
          <p:cNvPr id="1151" name="Google Shape;1151;p27"/>
          <p:cNvGrpSpPr/>
          <p:nvPr/>
        </p:nvGrpSpPr>
        <p:grpSpPr>
          <a:xfrm>
            <a:off x="1050677" y="3853648"/>
            <a:ext cx="424195" cy="419659"/>
            <a:chOff x="-5611575" y="3272950"/>
            <a:chExt cx="294600" cy="291450"/>
          </a:xfrm>
        </p:grpSpPr>
        <p:sp>
          <p:nvSpPr>
            <p:cNvPr id="1152" name="Google Shape;1152;p27"/>
            <p:cNvSpPr/>
            <p:nvPr/>
          </p:nvSpPr>
          <p:spPr>
            <a:xfrm>
              <a:off x="-5594250" y="3273750"/>
              <a:ext cx="85875" cy="84300"/>
            </a:xfrm>
            <a:custGeom>
              <a:rect b="b" l="l" r="r" t="t"/>
              <a:pathLst>
                <a:path extrusionOk="0" h="3372" w="3435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-5457200" y="3324950"/>
              <a:ext cx="67775" cy="67750"/>
            </a:xfrm>
            <a:custGeom>
              <a:rect b="b" l="l" r="r" t="t"/>
              <a:pathLst>
                <a:path extrusionOk="0" h="2710" w="2711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7"/>
            <p:cNvSpPr/>
            <p:nvPr/>
          </p:nvSpPr>
          <p:spPr>
            <a:xfrm>
              <a:off x="-5415450" y="3325725"/>
              <a:ext cx="25225" cy="24450"/>
            </a:xfrm>
            <a:custGeom>
              <a:rect b="b" l="l" r="r" t="t"/>
              <a:pathLst>
                <a:path extrusionOk="0" h="978" w="1009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7"/>
            <p:cNvSpPr/>
            <p:nvPr/>
          </p:nvSpPr>
          <p:spPr>
            <a:xfrm>
              <a:off x="-5611575" y="3359600"/>
              <a:ext cx="118950" cy="204800"/>
            </a:xfrm>
            <a:custGeom>
              <a:rect b="b" l="l" r="r" t="t"/>
              <a:pathLst>
                <a:path extrusionOk="0" h="8192" w="4758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7"/>
            <p:cNvSpPr/>
            <p:nvPr/>
          </p:nvSpPr>
          <p:spPr>
            <a:xfrm>
              <a:off x="-5510750" y="3272950"/>
              <a:ext cx="193775" cy="187475"/>
            </a:xfrm>
            <a:custGeom>
              <a:rect b="b" l="l" r="r" t="t"/>
              <a:pathLst>
                <a:path extrusionOk="0" h="7499" w="7751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27"/>
          <p:cNvSpPr/>
          <p:nvPr/>
        </p:nvSpPr>
        <p:spPr>
          <a:xfrm>
            <a:off x="1027113" y="3789426"/>
            <a:ext cx="471300" cy="584400"/>
          </a:xfrm>
          <a:prstGeom prst="roundRect">
            <a:avLst>
              <a:gd fmla="val 1060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28"/>
          <p:cNvGrpSpPr/>
          <p:nvPr/>
        </p:nvGrpSpPr>
        <p:grpSpPr>
          <a:xfrm>
            <a:off x="557777" y="591012"/>
            <a:ext cx="4117750" cy="4133863"/>
            <a:chOff x="557777" y="591012"/>
            <a:chExt cx="4117750" cy="4133863"/>
          </a:xfrm>
        </p:grpSpPr>
        <p:grpSp>
          <p:nvGrpSpPr>
            <p:cNvPr id="1164" name="Google Shape;1164;p28"/>
            <p:cNvGrpSpPr/>
            <p:nvPr/>
          </p:nvGrpSpPr>
          <p:grpSpPr>
            <a:xfrm>
              <a:off x="1407284" y="1541349"/>
              <a:ext cx="1696869" cy="3183525"/>
              <a:chOff x="1407284" y="1541349"/>
              <a:chExt cx="1696869" cy="3183525"/>
            </a:xfrm>
          </p:grpSpPr>
          <p:sp>
            <p:nvSpPr>
              <p:cNvPr id="1165" name="Google Shape;1165;p28"/>
              <p:cNvSpPr/>
              <p:nvPr/>
            </p:nvSpPr>
            <p:spPr>
              <a:xfrm>
                <a:off x="2820984" y="2099110"/>
                <a:ext cx="283169" cy="174836"/>
              </a:xfrm>
              <a:custGeom>
                <a:rect b="b" l="l" r="r" t="t"/>
                <a:pathLst>
                  <a:path extrusionOk="0" h="163" w="264">
                    <a:moveTo>
                      <a:pt x="168" y="34"/>
                    </a:moveTo>
                    <a:lnTo>
                      <a:pt x="179" y="32"/>
                    </a:lnTo>
                    <a:cubicBezTo>
                      <a:pt x="179" y="32"/>
                      <a:pt x="266" y="61"/>
                      <a:pt x="264" y="44"/>
                    </a:cubicBezTo>
                    <a:cubicBezTo>
                      <a:pt x="262" y="21"/>
                      <a:pt x="182" y="0"/>
                      <a:pt x="175" y="0"/>
                    </a:cubicBezTo>
                    <a:cubicBezTo>
                      <a:pt x="162" y="-1"/>
                      <a:pt x="87" y="5"/>
                      <a:pt x="76" y="11"/>
                    </a:cubicBezTo>
                    <a:cubicBezTo>
                      <a:pt x="65" y="16"/>
                      <a:pt x="0" y="78"/>
                      <a:pt x="0" y="78"/>
                    </a:cubicBezTo>
                    <a:lnTo>
                      <a:pt x="78" y="163"/>
                    </a:lnTo>
                    <a:cubicBezTo>
                      <a:pt x="78" y="163"/>
                      <a:pt x="100" y="166"/>
                      <a:pt x="129" y="142"/>
                    </a:cubicBezTo>
                    <a:cubicBezTo>
                      <a:pt x="144" y="130"/>
                      <a:pt x="166" y="108"/>
                      <a:pt x="166" y="108"/>
                    </a:cubicBezTo>
                    <a:cubicBezTo>
                      <a:pt x="166" y="108"/>
                      <a:pt x="165" y="102"/>
                      <a:pt x="167" y="100"/>
                    </a:cubicBezTo>
                    <a:cubicBezTo>
                      <a:pt x="173" y="93"/>
                      <a:pt x="169" y="88"/>
                      <a:pt x="169" y="88"/>
                    </a:cubicBezTo>
                    <a:cubicBezTo>
                      <a:pt x="175" y="87"/>
                      <a:pt x="180" y="82"/>
                      <a:pt x="180" y="77"/>
                    </a:cubicBezTo>
                    <a:cubicBezTo>
                      <a:pt x="180" y="75"/>
                      <a:pt x="180" y="71"/>
                      <a:pt x="178" y="69"/>
                    </a:cubicBezTo>
                    <a:cubicBezTo>
                      <a:pt x="173" y="64"/>
                      <a:pt x="171" y="65"/>
                      <a:pt x="171" y="65"/>
                    </a:cubicBezTo>
                    <a:cubicBezTo>
                      <a:pt x="171" y="65"/>
                      <a:pt x="183" y="62"/>
                      <a:pt x="185" y="51"/>
                    </a:cubicBezTo>
                    <a:cubicBezTo>
                      <a:pt x="188" y="41"/>
                      <a:pt x="173" y="36"/>
                      <a:pt x="173" y="36"/>
                    </a:cubicBezTo>
                    <a:lnTo>
                      <a:pt x="168" y="34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13675" lIns="90000" spcFirstLastPara="1" rIns="90000" wrap="square" tIns="13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28"/>
              <p:cNvSpPr/>
              <p:nvPr/>
            </p:nvSpPr>
            <p:spPr>
              <a:xfrm>
                <a:off x="2964714" y="2129143"/>
                <a:ext cx="137294" cy="23598"/>
              </a:xfrm>
              <a:custGeom>
                <a:rect b="b" l="l" r="r" t="t"/>
                <a:pathLst>
                  <a:path extrusionOk="0" h="22" w="128">
                    <a:moveTo>
                      <a:pt x="128" y="20"/>
                    </a:moveTo>
                    <a:cubicBezTo>
                      <a:pt x="128" y="20"/>
                      <a:pt x="121" y="22"/>
                      <a:pt x="109" y="22"/>
                    </a:cubicBezTo>
                    <a:cubicBezTo>
                      <a:pt x="103" y="21"/>
                      <a:pt x="96" y="20"/>
                      <a:pt x="88" y="18"/>
                    </a:cubicBezTo>
                    <a:cubicBezTo>
                      <a:pt x="80" y="16"/>
                      <a:pt x="72" y="13"/>
                      <a:pt x="63" y="10"/>
                    </a:cubicBezTo>
                    <a:cubicBezTo>
                      <a:pt x="57" y="8"/>
                      <a:pt x="51" y="6"/>
                      <a:pt x="45" y="4"/>
                    </a:cubicBezTo>
                    <a:lnTo>
                      <a:pt x="46" y="4"/>
                    </a:lnTo>
                    <a:cubicBezTo>
                      <a:pt x="19" y="8"/>
                      <a:pt x="0" y="11"/>
                      <a:pt x="0" y="10"/>
                    </a:cubicBezTo>
                    <a:cubicBezTo>
                      <a:pt x="0" y="9"/>
                      <a:pt x="19" y="4"/>
                      <a:pt x="45" y="0"/>
                    </a:cubicBezTo>
                    <a:lnTo>
                      <a:pt x="47" y="0"/>
                    </a:lnTo>
                    <a:cubicBezTo>
                      <a:pt x="52" y="2"/>
                      <a:pt x="58" y="4"/>
                      <a:pt x="65" y="6"/>
                    </a:cubicBezTo>
                    <a:cubicBezTo>
                      <a:pt x="73" y="9"/>
                      <a:pt x="81" y="11"/>
                      <a:pt x="89" y="14"/>
                    </a:cubicBezTo>
                    <a:cubicBezTo>
                      <a:pt x="96" y="16"/>
                      <a:pt x="103" y="17"/>
                      <a:pt x="109" y="18"/>
                    </a:cubicBezTo>
                    <a:cubicBezTo>
                      <a:pt x="121" y="20"/>
                      <a:pt x="128" y="19"/>
                      <a:pt x="128" y="2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8"/>
              <p:cNvSpPr/>
              <p:nvPr/>
            </p:nvSpPr>
            <p:spPr>
              <a:xfrm>
                <a:off x="2951843" y="2139869"/>
                <a:ext cx="58994" cy="49340"/>
              </a:xfrm>
              <a:custGeom>
                <a:rect b="b" l="l" r="r" t="t"/>
                <a:pathLst>
                  <a:path extrusionOk="0" h="46" w="55">
                    <a:moveTo>
                      <a:pt x="40" y="0"/>
                    </a:moveTo>
                    <a:cubicBezTo>
                      <a:pt x="30" y="8"/>
                      <a:pt x="21" y="15"/>
                      <a:pt x="11" y="22"/>
                    </a:cubicBezTo>
                    <a:cubicBezTo>
                      <a:pt x="8" y="25"/>
                      <a:pt x="4" y="27"/>
                      <a:pt x="2" y="31"/>
                    </a:cubicBezTo>
                    <a:cubicBezTo>
                      <a:pt x="0" y="34"/>
                      <a:pt x="0" y="40"/>
                      <a:pt x="3" y="43"/>
                    </a:cubicBezTo>
                    <a:cubicBezTo>
                      <a:pt x="5" y="46"/>
                      <a:pt x="8" y="47"/>
                      <a:pt x="12" y="46"/>
                    </a:cubicBezTo>
                    <a:cubicBezTo>
                      <a:pt x="15" y="46"/>
                      <a:pt x="18" y="45"/>
                      <a:pt x="21" y="43"/>
                    </a:cubicBezTo>
                    <a:cubicBezTo>
                      <a:pt x="32" y="38"/>
                      <a:pt x="45" y="31"/>
                      <a:pt x="55" y="24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8"/>
              <p:cNvSpPr/>
              <p:nvPr/>
            </p:nvSpPr>
            <p:spPr>
              <a:xfrm>
                <a:off x="2948625" y="2137724"/>
                <a:ext cx="64357" cy="53631"/>
              </a:xfrm>
              <a:custGeom>
                <a:rect b="b" l="l" r="r" t="t"/>
                <a:pathLst>
                  <a:path extrusionOk="0" h="50" w="60">
                    <a:moveTo>
                      <a:pt x="60" y="25"/>
                    </a:moveTo>
                    <a:cubicBezTo>
                      <a:pt x="60" y="25"/>
                      <a:pt x="55" y="29"/>
                      <a:pt x="45" y="36"/>
                    </a:cubicBezTo>
                    <a:cubicBezTo>
                      <a:pt x="40" y="39"/>
                      <a:pt x="34" y="43"/>
                      <a:pt x="27" y="46"/>
                    </a:cubicBezTo>
                    <a:cubicBezTo>
                      <a:pt x="23" y="48"/>
                      <a:pt x="19" y="49"/>
                      <a:pt x="15" y="50"/>
                    </a:cubicBezTo>
                    <a:cubicBezTo>
                      <a:pt x="13" y="50"/>
                      <a:pt x="10" y="50"/>
                      <a:pt x="8" y="50"/>
                    </a:cubicBezTo>
                    <a:cubicBezTo>
                      <a:pt x="5" y="49"/>
                      <a:pt x="3" y="47"/>
                      <a:pt x="1" y="45"/>
                    </a:cubicBezTo>
                    <a:cubicBezTo>
                      <a:pt x="-1" y="39"/>
                      <a:pt x="1" y="34"/>
                      <a:pt x="4" y="30"/>
                    </a:cubicBezTo>
                    <a:cubicBezTo>
                      <a:pt x="7" y="27"/>
                      <a:pt x="10" y="24"/>
                      <a:pt x="13" y="22"/>
                    </a:cubicBezTo>
                    <a:cubicBezTo>
                      <a:pt x="19" y="17"/>
                      <a:pt x="24" y="13"/>
                      <a:pt x="29" y="9"/>
                    </a:cubicBezTo>
                    <a:cubicBezTo>
                      <a:pt x="39" y="3"/>
                      <a:pt x="45" y="-1"/>
                      <a:pt x="45" y="0"/>
                    </a:cubicBezTo>
                    <a:cubicBezTo>
                      <a:pt x="46" y="0"/>
                      <a:pt x="40" y="4"/>
                      <a:pt x="31" y="12"/>
                    </a:cubicBezTo>
                    <a:cubicBezTo>
                      <a:pt x="26" y="16"/>
                      <a:pt x="21" y="20"/>
                      <a:pt x="15" y="25"/>
                    </a:cubicBezTo>
                    <a:cubicBezTo>
                      <a:pt x="12" y="27"/>
                      <a:pt x="9" y="30"/>
                      <a:pt x="7" y="33"/>
                    </a:cubicBezTo>
                    <a:cubicBezTo>
                      <a:pt x="5" y="36"/>
                      <a:pt x="3" y="40"/>
                      <a:pt x="5" y="43"/>
                    </a:cubicBezTo>
                    <a:cubicBezTo>
                      <a:pt x="6" y="46"/>
                      <a:pt x="10" y="46"/>
                      <a:pt x="14" y="46"/>
                    </a:cubicBezTo>
                    <a:cubicBezTo>
                      <a:pt x="18" y="45"/>
                      <a:pt x="22" y="44"/>
                      <a:pt x="25" y="43"/>
                    </a:cubicBezTo>
                    <a:cubicBezTo>
                      <a:pt x="32" y="40"/>
                      <a:pt x="38" y="36"/>
                      <a:pt x="43" y="34"/>
                    </a:cubicBezTo>
                    <a:cubicBezTo>
                      <a:pt x="53" y="28"/>
                      <a:pt x="59" y="24"/>
                      <a:pt x="60" y="25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8"/>
              <p:cNvSpPr/>
              <p:nvPr/>
            </p:nvSpPr>
            <p:spPr>
              <a:xfrm>
                <a:off x="3002255" y="2164539"/>
                <a:ext cx="24670" cy="28961"/>
              </a:xfrm>
              <a:custGeom>
                <a:rect b="b" l="l" r="r" t="t"/>
                <a:pathLst>
                  <a:path extrusionOk="0" h="27" w="23">
                    <a:moveTo>
                      <a:pt x="0" y="7"/>
                    </a:moveTo>
                    <a:cubicBezTo>
                      <a:pt x="0" y="7"/>
                      <a:pt x="8" y="-1"/>
                      <a:pt x="12" y="0"/>
                    </a:cubicBezTo>
                    <a:cubicBezTo>
                      <a:pt x="16" y="0"/>
                      <a:pt x="21" y="1"/>
                      <a:pt x="23" y="8"/>
                    </a:cubicBezTo>
                    <a:cubicBezTo>
                      <a:pt x="25" y="14"/>
                      <a:pt x="23" y="16"/>
                      <a:pt x="12" y="27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8"/>
              <p:cNvSpPr/>
              <p:nvPr/>
            </p:nvSpPr>
            <p:spPr>
              <a:xfrm>
                <a:off x="2966859" y="2172048"/>
                <a:ext cx="48267" cy="42905"/>
              </a:xfrm>
              <a:custGeom>
                <a:rect b="b" l="l" r="r" t="t"/>
                <a:pathLst>
                  <a:path extrusionOk="0" h="40" w="45">
                    <a:moveTo>
                      <a:pt x="33" y="0"/>
                    </a:moveTo>
                    <a:cubicBezTo>
                      <a:pt x="24" y="7"/>
                      <a:pt x="17" y="13"/>
                      <a:pt x="9" y="19"/>
                    </a:cubicBezTo>
                    <a:cubicBezTo>
                      <a:pt x="6" y="22"/>
                      <a:pt x="4" y="24"/>
                      <a:pt x="2" y="27"/>
                    </a:cubicBezTo>
                    <a:cubicBezTo>
                      <a:pt x="0" y="30"/>
                      <a:pt x="0" y="34"/>
                      <a:pt x="2" y="37"/>
                    </a:cubicBezTo>
                    <a:cubicBezTo>
                      <a:pt x="4" y="39"/>
                      <a:pt x="6" y="40"/>
                      <a:pt x="9" y="40"/>
                    </a:cubicBezTo>
                    <a:cubicBezTo>
                      <a:pt x="12" y="40"/>
                      <a:pt x="14" y="38"/>
                      <a:pt x="17" y="37"/>
                    </a:cubicBezTo>
                    <a:cubicBezTo>
                      <a:pt x="26" y="32"/>
                      <a:pt x="37" y="26"/>
                      <a:pt x="45" y="2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8"/>
              <p:cNvSpPr/>
              <p:nvPr/>
            </p:nvSpPr>
            <p:spPr>
              <a:xfrm>
                <a:off x="2963641" y="2169903"/>
                <a:ext cx="63284" cy="47195"/>
              </a:xfrm>
              <a:custGeom>
                <a:rect b="b" l="l" r="r" t="t"/>
                <a:pathLst>
                  <a:path extrusionOk="0" h="44" w="59">
                    <a:moveTo>
                      <a:pt x="59" y="9"/>
                    </a:moveTo>
                    <a:cubicBezTo>
                      <a:pt x="59" y="9"/>
                      <a:pt x="56" y="16"/>
                      <a:pt x="48" y="24"/>
                    </a:cubicBezTo>
                    <a:cubicBezTo>
                      <a:pt x="44" y="28"/>
                      <a:pt x="38" y="32"/>
                      <a:pt x="32" y="35"/>
                    </a:cubicBezTo>
                    <a:cubicBezTo>
                      <a:pt x="29" y="37"/>
                      <a:pt x="25" y="39"/>
                      <a:pt x="21" y="41"/>
                    </a:cubicBezTo>
                    <a:cubicBezTo>
                      <a:pt x="18" y="42"/>
                      <a:pt x="14" y="44"/>
                      <a:pt x="9" y="44"/>
                    </a:cubicBezTo>
                    <a:cubicBezTo>
                      <a:pt x="6" y="44"/>
                      <a:pt x="3" y="42"/>
                      <a:pt x="2" y="40"/>
                    </a:cubicBezTo>
                    <a:cubicBezTo>
                      <a:pt x="0" y="38"/>
                      <a:pt x="0" y="35"/>
                      <a:pt x="0" y="33"/>
                    </a:cubicBezTo>
                    <a:cubicBezTo>
                      <a:pt x="1" y="28"/>
                      <a:pt x="5" y="25"/>
                      <a:pt x="7" y="22"/>
                    </a:cubicBezTo>
                    <a:cubicBezTo>
                      <a:pt x="13" y="17"/>
                      <a:pt x="18" y="13"/>
                      <a:pt x="23" y="10"/>
                    </a:cubicBezTo>
                    <a:cubicBezTo>
                      <a:pt x="31" y="3"/>
                      <a:pt x="38" y="0"/>
                      <a:pt x="38" y="0"/>
                    </a:cubicBezTo>
                    <a:cubicBezTo>
                      <a:pt x="38" y="0"/>
                      <a:pt x="33" y="5"/>
                      <a:pt x="24" y="12"/>
                    </a:cubicBezTo>
                    <a:cubicBezTo>
                      <a:pt x="20" y="16"/>
                      <a:pt x="15" y="20"/>
                      <a:pt x="10" y="25"/>
                    </a:cubicBezTo>
                    <a:cubicBezTo>
                      <a:pt x="7" y="27"/>
                      <a:pt x="5" y="30"/>
                      <a:pt x="4" y="33"/>
                    </a:cubicBezTo>
                    <a:cubicBezTo>
                      <a:pt x="4" y="37"/>
                      <a:pt x="5" y="39"/>
                      <a:pt x="9" y="40"/>
                    </a:cubicBezTo>
                    <a:cubicBezTo>
                      <a:pt x="12" y="40"/>
                      <a:pt x="16" y="38"/>
                      <a:pt x="20" y="37"/>
                    </a:cubicBezTo>
                    <a:cubicBezTo>
                      <a:pt x="23" y="35"/>
                      <a:pt x="27" y="34"/>
                      <a:pt x="30" y="32"/>
                    </a:cubicBezTo>
                    <a:cubicBezTo>
                      <a:pt x="36" y="28"/>
                      <a:pt x="41" y="24"/>
                      <a:pt x="46" y="21"/>
                    </a:cubicBezTo>
                    <a:cubicBezTo>
                      <a:pt x="54" y="14"/>
                      <a:pt x="58" y="9"/>
                      <a:pt x="59" y="9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8"/>
              <p:cNvSpPr/>
              <p:nvPr/>
            </p:nvSpPr>
            <p:spPr>
              <a:xfrm>
                <a:off x="2852090" y="2150595"/>
                <a:ext cx="137294" cy="56849"/>
              </a:xfrm>
              <a:custGeom>
                <a:rect b="b" l="l" r="r" t="t"/>
                <a:pathLst>
                  <a:path extrusionOk="0" h="53" w="128">
                    <a:moveTo>
                      <a:pt x="0" y="47"/>
                    </a:moveTo>
                    <a:cubicBezTo>
                      <a:pt x="5" y="54"/>
                      <a:pt x="16" y="55"/>
                      <a:pt x="24" y="52"/>
                    </a:cubicBezTo>
                    <a:cubicBezTo>
                      <a:pt x="32" y="49"/>
                      <a:pt x="39" y="43"/>
                      <a:pt x="47" y="40"/>
                    </a:cubicBezTo>
                    <a:cubicBezTo>
                      <a:pt x="70" y="29"/>
                      <a:pt x="99" y="38"/>
                      <a:pt x="122" y="26"/>
                    </a:cubicBezTo>
                    <a:cubicBezTo>
                      <a:pt x="125" y="25"/>
                      <a:pt x="128" y="22"/>
                      <a:pt x="128" y="18"/>
                    </a:cubicBezTo>
                    <a:cubicBezTo>
                      <a:pt x="127" y="15"/>
                      <a:pt x="123" y="14"/>
                      <a:pt x="119" y="14"/>
                    </a:cubicBezTo>
                    <a:cubicBezTo>
                      <a:pt x="92" y="9"/>
                      <a:pt x="64" y="4"/>
                      <a:pt x="36" y="0"/>
                    </a:cubicBez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8"/>
              <p:cNvSpPr/>
              <p:nvPr/>
            </p:nvSpPr>
            <p:spPr>
              <a:xfrm>
                <a:off x="2853162" y="2149523"/>
                <a:ext cx="138367" cy="60066"/>
              </a:xfrm>
              <a:custGeom>
                <a:rect b="b" l="l" r="r" t="t"/>
                <a:pathLst>
                  <a:path extrusionOk="0" h="56" w="129">
                    <a:moveTo>
                      <a:pt x="35" y="1"/>
                    </a:moveTo>
                    <a:cubicBezTo>
                      <a:pt x="35" y="1"/>
                      <a:pt x="38" y="0"/>
                      <a:pt x="44" y="1"/>
                    </a:cubicBezTo>
                    <a:cubicBezTo>
                      <a:pt x="50" y="2"/>
                      <a:pt x="58" y="3"/>
                      <a:pt x="69" y="4"/>
                    </a:cubicBezTo>
                    <a:cubicBezTo>
                      <a:pt x="80" y="6"/>
                      <a:pt x="92" y="8"/>
                      <a:pt x="106" y="10"/>
                    </a:cubicBezTo>
                    <a:cubicBezTo>
                      <a:pt x="109" y="11"/>
                      <a:pt x="113" y="11"/>
                      <a:pt x="116" y="12"/>
                    </a:cubicBezTo>
                    <a:cubicBezTo>
                      <a:pt x="119" y="12"/>
                      <a:pt x="124" y="12"/>
                      <a:pt x="128" y="17"/>
                    </a:cubicBezTo>
                    <a:cubicBezTo>
                      <a:pt x="130" y="19"/>
                      <a:pt x="129" y="23"/>
                      <a:pt x="128" y="25"/>
                    </a:cubicBezTo>
                    <a:cubicBezTo>
                      <a:pt x="126" y="27"/>
                      <a:pt x="125" y="28"/>
                      <a:pt x="123" y="29"/>
                    </a:cubicBezTo>
                    <a:cubicBezTo>
                      <a:pt x="119" y="31"/>
                      <a:pt x="115" y="33"/>
                      <a:pt x="111" y="34"/>
                    </a:cubicBezTo>
                    <a:cubicBezTo>
                      <a:pt x="95" y="38"/>
                      <a:pt x="79" y="36"/>
                      <a:pt x="65" y="38"/>
                    </a:cubicBezTo>
                    <a:cubicBezTo>
                      <a:pt x="59" y="39"/>
                      <a:pt x="52" y="39"/>
                      <a:pt x="47" y="42"/>
                    </a:cubicBezTo>
                    <a:cubicBezTo>
                      <a:pt x="41" y="44"/>
                      <a:pt x="37" y="48"/>
                      <a:pt x="32" y="51"/>
                    </a:cubicBezTo>
                    <a:cubicBezTo>
                      <a:pt x="22" y="56"/>
                      <a:pt x="12" y="57"/>
                      <a:pt x="7" y="54"/>
                    </a:cubicBezTo>
                    <a:cubicBezTo>
                      <a:pt x="1" y="52"/>
                      <a:pt x="-1" y="48"/>
                      <a:pt x="0" y="48"/>
                    </a:cubicBezTo>
                    <a:cubicBezTo>
                      <a:pt x="0" y="48"/>
                      <a:pt x="2" y="51"/>
                      <a:pt x="7" y="53"/>
                    </a:cubicBezTo>
                    <a:cubicBezTo>
                      <a:pt x="13" y="54"/>
                      <a:pt x="21" y="53"/>
                      <a:pt x="30" y="48"/>
                    </a:cubicBezTo>
                    <a:cubicBezTo>
                      <a:pt x="35" y="45"/>
                      <a:pt x="39" y="41"/>
                      <a:pt x="45" y="39"/>
                    </a:cubicBezTo>
                    <a:cubicBezTo>
                      <a:pt x="51" y="36"/>
                      <a:pt x="58" y="34"/>
                      <a:pt x="65" y="33"/>
                    </a:cubicBezTo>
                    <a:cubicBezTo>
                      <a:pt x="79" y="31"/>
                      <a:pt x="95" y="33"/>
                      <a:pt x="110" y="29"/>
                    </a:cubicBezTo>
                    <a:cubicBezTo>
                      <a:pt x="114" y="28"/>
                      <a:pt x="117" y="27"/>
                      <a:pt x="120" y="25"/>
                    </a:cubicBezTo>
                    <a:cubicBezTo>
                      <a:pt x="124" y="23"/>
                      <a:pt x="125" y="21"/>
                      <a:pt x="124" y="19"/>
                    </a:cubicBezTo>
                    <a:cubicBezTo>
                      <a:pt x="123" y="17"/>
                      <a:pt x="119" y="17"/>
                      <a:pt x="116" y="16"/>
                    </a:cubicBezTo>
                    <a:lnTo>
                      <a:pt x="105" y="14"/>
                    </a:lnTo>
                    <a:cubicBezTo>
                      <a:pt x="91" y="12"/>
                      <a:pt x="79" y="10"/>
                      <a:pt x="68" y="8"/>
                    </a:cubicBezTo>
                    <a:cubicBezTo>
                      <a:pt x="58" y="6"/>
                      <a:pt x="50" y="4"/>
                      <a:pt x="44" y="3"/>
                    </a:cubicBezTo>
                    <a:cubicBezTo>
                      <a:pt x="38" y="2"/>
                      <a:pt x="35" y="1"/>
                      <a:pt x="35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8"/>
              <p:cNvSpPr/>
              <p:nvPr/>
            </p:nvSpPr>
            <p:spPr>
              <a:xfrm>
                <a:off x="3007618" y="2194573"/>
                <a:ext cx="19307" cy="22525"/>
              </a:xfrm>
              <a:custGeom>
                <a:rect b="b" l="l" r="r" t="t"/>
                <a:pathLst>
                  <a:path extrusionOk="0" h="21" w="18">
                    <a:moveTo>
                      <a:pt x="0" y="6"/>
                    </a:moveTo>
                    <a:cubicBezTo>
                      <a:pt x="0" y="6"/>
                      <a:pt x="7" y="-1"/>
                      <a:pt x="9" y="0"/>
                    </a:cubicBezTo>
                    <a:cubicBezTo>
                      <a:pt x="12" y="0"/>
                      <a:pt x="16" y="1"/>
                      <a:pt x="18" y="6"/>
                    </a:cubicBezTo>
                    <a:cubicBezTo>
                      <a:pt x="19" y="11"/>
                      <a:pt x="17" y="12"/>
                      <a:pt x="9" y="21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8"/>
              <p:cNvSpPr/>
              <p:nvPr/>
            </p:nvSpPr>
            <p:spPr>
              <a:xfrm>
                <a:off x="2981876" y="2201008"/>
                <a:ext cx="35396" cy="31106"/>
              </a:xfrm>
              <a:custGeom>
                <a:rect b="b" l="l" r="r" t="t"/>
                <a:pathLst>
                  <a:path extrusionOk="0" h="29" w="33">
                    <a:moveTo>
                      <a:pt x="24" y="0"/>
                    </a:moveTo>
                    <a:cubicBezTo>
                      <a:pt x="18" y="5"/>
                      <a:pt x="13" y="9"/>
                      <a:pt x="7" y="14"/>
                    </a:cubicBezTo>
                    <a:cubicBezTo>
                      <a:pt x="5" y="16"/>
                      <a:pt x="3" y="17"/>
                      <a:pt x="1" y="20"/>
                    </a:cubicBezTo>
                    <a:cubicBezTo>
                      <a:pt x="0" y="22"/>
                      <a:pt x="0" y="25"/>
                      <a:pt x="1" y="27"/>
                    </a:cubicBezTo>
                    <a:cubicBezTo>
                      <a:pt x="3" y="29"/>
                      <a:pt x="5" y="29"/>
                      <a:pt x="7" y="29"/>
                    </a:cubicBezTo>
                    <a:cubicBezTo>
                      <a:pt x="9" y="29"/>
                      <a:pt x="11" y="28"/>
                      <a:pt x="12" y="27"/>
                    </a:cubicBezTo>
                    <a:cubicBezTo>
                      <a:pt x="19" y="24"/>
                      <a:pt x="27" y="19"/>
                      <a:pt x="33" y="15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8"/>
              <p:cNvSpPr/>
              <p:nvPr/>
            </p:nvSpPr>
            <p:spPr>
              <a:xfrm>
                <a:off x="2978658" y="2198863"/>
                <a:ext cx="48267" cy="35396"/>
              </a:xfrm>
              <a:custGeom>
                <a:rect b="b" l="l" r="r" t="t"/>
                <a:pathLst>
                  <a:path extrusionOk="0" h="33" w="45">
                    <a:moveTo>
                      <a:pt x="45" y="7"/>
                    </a:moveTo>
                    <a:cubicBezTo>
                      <a:pt x="45" y="7"/>
                      <a:pt x="43" y="12"/>
                      <a:pt x="37" y="18"/>
                    </a:cubicBezTo>
                    <a:cubicBezTo>
                      <a:pt x="34" y="21"/>
                      <a:pt x="30" y="24"/>
                      <a:pt x="25" y="27"/>
                    </a:cubicBezTo>
                    <a:cubicBezTo>
                      <a:pt x="22" y="28"/>
                      <a:pt x="20" y="29"/>
                      <a:pt x="17" y="31"/>
                    </a:cubicBezTo>
                    <a:cubicBezTo>
                      <a:pt x="14" y="32"/>
                      <a:pt x="11" y="33"/>
                      <a:pt x="7" y="33"/>
                    </a:cubicBezTo>
                    <a:cubicBezTo>
                      <a:pt x="5" y="33"/>
                      <a:pt x="3" y="32"/>
                      <a:pt x="2" y="30"/>
                    </a:cubicBezTo>
                    <a:cubicBezTo>
                      <a:pt x="0" y="28"/>
                      <a:pt x="0" y="26"/>
                      <a:pt x="1" y="24"/>
                    </a:cubicBezTo>
                    <a:cubicBezTo>
                      <a:pt x="1" y="20"/>
                      <a:pt x="4" y="18"/>
                      <a:pt x="6" y="16"/>
                    </a:cubicBezTo>
                    <a:cubicBezTo>
                      <a:pt x="10" y="13"/>
                      <a:pt x="14" y="10"/>
                      <a:pt x="18" y="7"/>
                    </a:cubicBezTo>
                    <a:cubicBezTo>
                      <a:pt x="24" y="2"/>
                      <a:pt x="28" y="-1"/>
                      <a:pt x="29" y="0"/>
                    </a:cubicBezTo>
                    <a:cubicBezTo>
                      <a:pt x="29" y="0"/>
                      <a:pt x="25" y="4"/>
                      <a:pt x="19" y="9"/>
                    </a:cubicBezTo>
                    <a:lnTo>
                      <a:pt x="8" y="19"/>
                    </a:lnTo>
                    <a:cubicBezTo>
                      <a:pt x="7" y="20"/>
                      <a:pt x="5" y="22"/>
                      <a:pt x="5" y="25"/>
                    </a:cubicBezTo>
                    <a:cubicBezTo>
                      <a:pt x="4" y="27"/>
                      <a:pt x="5" y="28"/>
                      <a:pt x="8" y="29"/>
                    </a:cubicBezTo>
                    <a:cubicBezTo>
                      <a:pt x="10" y="29"/>
                      <a:pt x="12" y="28"/>
                      <a:pt x="15" y="27"/>
                    </a:cubicBezTo>
                    <a:cubicBezTo>
                      <a:pt x="17" y="26"/>
                      <a:pt x="21" y="24"/>
                      <a:pt x="23" y="23"/>
                    </a:cubicBezTo>
                    <a:cubicBezTo>
                      <a:pt x="28" y="20"/>
                      <a:pt x="32" y="18"/>
                      <a:pt x="35" y="15"/>
                    </a:cubicBezTo>
                    <a:cubicBezTo>
                      <a:pt x="41" y="10"/>
                      <a:pt x="44" y="6"/>
                      <a:pt x="45" y="7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28"/>
              <p:cNvSpPr/>
              <p:nvPr/>
            </p:nvSpPr>
            <p:spPr>
              <a:xfrm>
                <a:off x="2923955" y="2193500"/>
                <a:ext cx="15017" cy="38614"/>
              </a:xfrm>
              <a:custGeom>
                <a:rect b="b" l="l" r="r" t="t"/>
                <a:pathLst>
                  <a:path extrusionOk="0" h="36" w="14">
                    <a:moveTo>
                      <a:pt x="12" y="36"/>
                    </a:moveTo>
                    <a:cubicBezTo>
                      <a:pt x="10" y="36"/>
                      <a:pt x="13" y="27"/>
                      <a:pt x="9" y="17"/>
                    </a:cubicBezTo>
                    <a:cubicBezTo>
                      <a:pt x="6" y="7"/>
                      <a:pt x="0" y="1"/>
                      <a:pt x="0" y="0"/>
                    </a:cubicBezTo>
                    <a:cubicBezTo>
                      <a:pt x="1" y="-1"/>
                      <a:pt x="10" y="4"/>
                      <a:pt x="13" y="16"/>
                    </a:cubicBezTo>
                    <a:cubicBezTo>
                      <a:pt x="17" y="28"/>
                      <a:pt x="12" y="37"/>
                      <a:pt x="12" y="3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28"/>
              <p:cNvSpPr/>
              <p:nvPr/>
            </p:nvSpPr>
            <p:spPr>
              <a:xfrm>
                <a:off x="1700107" y="2050842"/>
                <a:ext cx="578137" cy="909578"/>
              </a:xfrm>
              <a:custGeom>
                <a:rect b="b" l="l" r="r" t="t"/>
                <a:pathLst>
                  <a:path extrusionOk="0" h="848" w="539">
                    <a:moveTo>
                      <a:pt x="481" y="32"/>
                    </a:moveTo>
                    <a:cubicBezTo>
                      <a:pt x="441" y="11"/>
                      <a:pt x="401" y="6"/>
                      <a:pt x="357" y="5"/>
                    </a:cubicBezTo>
                    <a:cubicBezTo>
                      <a:pt x="307" y="4"/>
                      <a:pt x="235" y="-4"/>
                      <a:pt x="181" y="2"/>
                    </a:cubicBezTo>
                    <a:cubicBezTo>
                      <a:pt x="181" y="2"/>
                      <a:pt x="9" y="16"/>
                      <a:pt x="8" y="145"/>
                    </a:cubicBezTo>
                    <a:lnTo>
                      <a:pt x="36" y="621"/>
                    </a:lnTo>
                    <a:lnTo>
                      <a:pt x="0" y="833"/>
                    </a:lnTo>
                    <a:lnTo>
                      <a:pt x="499" y="848"/>
                    </a:lnTo>
                    <a:lnTo>
                      <a:pt x="495" y="598"/>
                    </a:lnTo>
                    <a:cubicBezTo>
                      <a:pt x="497" y="710"/>
                      <a:pt x="491" y="355"/>
                      <a:pt x="493" y="260"/>
                    </a:cubicBezTo>
                    <a:cubicBezTo>
                      <a:pt x="501" y="190"/>
                      <a:pt x="534" y="182"/>
                      <a:pt x="539" y="136"/>
                    </a:cubicBezTo>
                    <a:cubicBezTo>
                      <a:pt x="544" y="96"/>
                      <a:pt x="517" y="50"/>
                      <a:pt x="481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28"/>
              <p:cNvSpPr/>
              <p:nvPr/>
            </p:nvSpPr>
            <p:spPr>
              <a:xfrm>
                <a:off x="2105553" y="2059423"/>
                <a:ext cx="823764" cy="418320"/>
              </a:xfrm>
              <a:custGeom>
                <a:rect b="b" l="l" r="r" t="t"/>
                <a:pathLst>
                  <a:path extrusionOk="0" h="390" w="768">
                    <a:moveTo>
                      <a:pt x="0" y="0"/>
                    </a:moveTo>
                    <a:cubicBezTo>
                      <a:pt x="0" y="0"/>
                      <a:pt x="75" y="-2"/>
                      <a:pt x="125" y="23"/>
                    </a:cubicBezTo>
                    <a:cubicBezTo>
                      <a:pt x="174" y="47"/>
                      <a:pt x="448" y="215"/>
                      <a:pt x="448" y="215"/>
                    </a:cubicBezTo>
                    <a:lnTo>
                      <a:pt x="658" y="99"/>
                    </a:lnTo>
                    <a:lnTo>
                      <a:pt x="768" y="203"/>
                    </a:lnTo>
                    <a:lnTo>
                      <a:pt x="528" y="362"/>
                    </a:lnTo>
                    <a:cubicBezTo>
                      <a:pt x="481" y="393"/>
                      <a:pt x="422" y="399"/>
                      <a:pt x="370" y="377"/>
                    </a:cubicBezTo>
                    <a:lnTo>
                      <a:pt x="99" y="2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8"/>
              <p:cNvSpPr/>
              <p:nvPr/>
            </p:nvSpPr>
            <p:spPr>
              <a:xfrm>
                <a:off x="2226758" y="2246058"/>
                <a:ext cx="5363" cy="353963"/>
              </a:xfrm>
              <a:custGeom>
                <a:rect b="b" l="l" r="r" t="t"/>
                <a:pathLst>
                  <a:path extrusionOk="0" h="330" w="5">
                    <a:moveTo>
                      <a:pt x="2" y="0"/>
                    </a:moveTo>
                    <a:cubicBezTo>
                      <a:pt x="3" y="0"/>
                      <a:pt x="5" y="74"/>
                      <a:pt x="5" y="165"/>
                    </a:cubicBezTo>
                    <a:cubicBezTo>
                      <a:pt x="5" y="256"/>
                      <a:pt x="4" y="330"/>
                      <a:pt x="3" y="330"/>
                    </a:cubicBezTo>
                    <a:cubicBezTo>
                      <a:pt x="2" y="330"/>
                      <a:pt x="0" y="256"/>
                      <a:pt x="0" y="165"/>
                    </a:cubicBezTo>
                    <a:cubicBezTo>
                      <a:pt x="0" y="7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8"/>
              <p:cNvSpPr/>
              <p:nvPr/>
            </p:nvSpPr>
            <p:spPr>
              <a:xfrm>
                <a:off x="1407284" y="4345168"/>
                <a:ext cx="282096" cy="379706"/>
              </a:xfrm>
              <a:custGeom>
                <a:rect b="b" l="l" r="r" t="t"/>
                <a:pathLst>
                  <a:path extrusionOk="0" h="354" w="263">
                    <a:moveTo>
                      <a:pt x="130" y="0"/>
                    </a:moveTo>
                    <a:lnTo>
                      <a:pt x="83" y="187"/>
                    </a:lnTo>
                    <a:lnTo>
                      <a:pt x="3" y="324"/>
                    </a:lnTo>
                    <a:cubicBezTo>
                      <a:pt x="-3" y="334"/>
                      <a:pt x="1" y="347"/>
                      <a:pt x="11" y="352"/>
                    </a:cubicBezTo>
                    <a:lnTo>
                      <a:pt x="11" y="352"/>
                    </a:lnTo>
                    <a:cubicBezTo>
                      <a:pt x="17" y="355"/>
                      <a:pt x="24" y="355"/>
                      <a:pt x="29" y="352"/>
                    </a:cubicBezTo>
                    <a:cubicBezTo>
                      <a:pt x="65" y="332"/>
                      <a:pt x="197" y="260"/>
                      <a:pt x="200" y="246"/>
                    </a:cubicBezTo>
                    <a:cubicBezTo>
                      <a:pt x="203" y="230"/>
                      <a:pt x="263" y="52"/>
                      <a:pt x="263" y="52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8"/>
              <p:cNvSpPr/>
              <p:nvPr/>
            </p:nvSpPr>
            <p:spPr>
              <a:xfrm>
                <a:off x="1419083" y="4596160"/>
                <a:ext cx="205941" cy="128714"/>
              </a:xfrm>
              <a:custGeom>
                <a:rect b="b" l="l" r="r" t="t"/>
                <a:pathLst>
                  <a:path extrusionOk="0" h="120" w="192">
                    <a:moveTo>
                      <a:pt x="0" y="118"/>
                    </a:moveTo>
                    <a:lnTo>
                      <a:pt x="192" y="0"/>
                    </a:lnTo>
                    <a:lnTo>
                      <a:pt x="190" y="8"/>
                    </a:lnTo>
                    <a:cubicBezTo>
                      <a:pt x="188" y="14"/>
                      <a:pt x="184" y="20"/>
                      <a:pt x="178" y="24"/>
                    </a:cubicBezTo>
                    <a:cubicBezTo>
                      <a:pt x="162" y="35"/>
                      <a:pt x="119" y="63"/>
                      <a:pt x="19" y="118"/>
                    </a:cubicBezTo>
                    <a:cubicBezTo>
                      <a:pt x="13" y="121"/>
                      <a:pt x="6" y="121"/>
                      <a:pt x="0" y="1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8"/>
              <p:cNvSpPr/>
              <p:nvPr/>
            </p:nvSpPr>
            <p:spPr>
              <a:xfrm>
                <a:off x="1593918" y="4520005"/>
                <a:ext cx="23597" cy="23598"/>
              </a:xfrm>
              <a:custGeom>
                <a:rect b="b" l="l" r="r" t="t"/>
                <a:pathLst>
                  <a:path extrusionOk="0" h="22" w="22">
                    <a:moveTo>
                      <a:pt x="8" y="0"/>
                    </a:moveTo>
                    <a:cubicBezTo>
                      <a:pt x="2" y="2"/>
                      <a:pt x="-1" y="9"/>
                      <a:pt x="0" y="14"/>
                    </a:cubicBezTo>
                    <a:cubicBezTo>
                      <a:pt x="2" y="20"/>
                      <a:pt x="9" y="24"/>
                      <a:pt x="14" y="22"/>
                    </a:cubicBezTo>
                    <a:cubicBezTo>
                      <a:pt x="20" y="20"/>
                      <a:pt x="24" y="12"/>
                      <a:pt x="22" y="7"/>
                    </a:cubicBezTo>
                    <a:cubicBezTo>
                      <a:pt x="20" y="1"/>
                      <a:pt x="11" y="-2"/>
                      <a:pt x="7" y="1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8"/>
              <p:cNvSpPr/>
              <p:nvPr/>
            </p:nvSpPr>
            <p:spPr>
              <a:xfrm>
                <a:off x="1453406" y="4615467"/>
                <a:ext cx="36469" cy="32178"/>
              </a:xfrm>
              <a:custGeom>
                <a:rect b="b" l="l" r="r" t="t"/>
                <a:pathLst>
                  <a:path extrusionOk="0" h="30" w="34">
                    <a:moveTo>
                      <a:pt x="33" y="30"/>
                    </a:moveTo>
                    <a:cubicBezTo>
                      <a:pt x="32" y="31"/>
                      <a:pt x="30" y="20"/>
                      <a:pt x="21" y="11"/>
                    </a:cubicBezTo>
                    <a:cubicBezTo>
                      <a:pt x="11" y="3"/>
                      <a:pt x="0" y="3"/>
                      <a:pt x="0" y="1"/>
                    </a:cubicBezTo>
                    <a:cubicBezTo>
                      <a:pt x="0" y="1"/>
                      <a:pt x="3" y="0"/>
                      <a:pt x="8" y="1"/>
                    </a:cubicBezTo>
                    <a:cubicBezTo>
                      <a:pt x="12" y="1"/>
                      <a:pt x="18" y="4"/>
                      <a:pt x="24" y="8"/>
                    </a:cubicBezTo>
                    <a:cubicBezTo>
                      <a:pt x="29" y="13"/>
                      <a:pt x="32" y="19"/>
                      <a:pt x="33" y="23"/>
                    </a:cubicBezTo>
                    <a:cubicBezTo>
                      <a:pt x="34" y="28"/>
                      <a:pt x="34" y="30"/>
                      <a:pt x="33" y="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8"/>
              <p:cNvSpPr/>
              <p:nvPr/>
            </p:nvSpPr>
            <p:spPr>
              <a:xfrm>
                <a:off x="1433027" y="4648719"/>
                <a:ext cx="34324" cy="22525"/>
              </a:xfrm>
              <a:custGeom>
                <a:rect b="b" l="l" r="r" t="t"/>
                <a:pathLst>
                  <a:path extrusionOk="0" h="21" w="32">
                    <a:moveTo>
                      <a:pt x="32" y="21"/>
                    </a:moveTo>
                    <a:cubicBezTo>
                      <a:pt x="31" y="21"/>
                      <a:pt x="27" y="14"/>
                      <a:pt x="18" y="8"/>
                    </a:cubicBezTo>
                    <a:cubicBezTo>
                      <a:pt x="9" y="3"/>
                      <a:pt x="0" y="2"/>
                      <a:pt x="0" y="1"/>
                    </a:cubicBezTo>
                    <a:cubicBezTo>
                      <a:pt x="0" y="0"/>
                      <a:pt x="10" y="-2"/>
                      <a:pt x="20" y="5"/>
                    </a:cubicBezTo>
                    <a:cubicBezTo>
                      <a:pt x="30" y="11"/>
                      <a:pt x="33" y="21"/>
                      <a:pt x="32" y="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8"/>
              <p:cNvSpPr/>
              <p:nvPr/>
            </p:nvSpPr>
            <p:spPr>
              <a:xfrm>
                <a:off x="1474859" y="4582216"/>
                <a:ext cx="50413" cy="38614"/>
              </a:xfrm>
              <a:custGeom>
                <a:rect b="b" l="l" r="r" t="t"/>
                <a:pathLst>
                  <a:path extrusionOk="0" h="36" w="47">
                    <a:moveTo>
                      <a:pt x="47" y="36"/>
                    </a:moveTo>
                    <a:cubicBezTo>
                      <a:pt x="46" y="37"/>
                      <a:pt x="39" y="25"/>
                      <a:pt x="26" y="15"/>
                    </a:cubicBezTo>
                    <a:cubicBezTo>
                      <a:pt x="13" y="6"/>
                      <a:pt x="0" y="3"/>
                      <a:pt x="0" y="1"/>
                    </a:cubicBezTo>
                    <a:cubicBezTo>
                      <a:pt x="0" y="0"/>
                      <a:pt x="15" y="1"/>
                      <a:pt x="29" y="12"/>
                    </a:cubicBezTo>
                    <a:cubicBezTo>
                      <a:pt x="43" y="22"/>
                      <a:pt x="48" y="36"/>
                      <a:pt x="47" y="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8"/>
              <p:cNvSpPr/>
              <p:nvPr/>
            </p:nvSpPr>
            <p:spPr>
              <a:xfrm>
                <a:off x="1494166" y="4542530"/>
                <a:ext cx="51485" cy="19307"/>
              </a:xfrm>
              <a:custGeom>
                <a:rect b="b" l="l" r="r" t="t"/>
                <a:pathLst>
                  <a:path extrusionOk="0" h="18" w="48">
                    <a:moveTo>
                      <a:pt x="48" y="18"/>
                    </a:moveTo>
                    <a:cubicBezTo>
                      <a:pt x="47" y="19"/>
                      <a:pt x="38" y="11"/>
                      <a:pt x="25" y="7"/>
                    </a:cubicBezTo>
                    <a:cubicBezTo>
                      <a:pt x="11" y="3"/>
                      <a:pt x="0" y="3"/>
                      <a:pt x="0" y="2"/>
                    </a:cubicBezTo>
                    <a:cubicBezTo>
                      <a:pt x="0" y="1"/>
                      <a:pt x="12" y="-1"/>
                      <a:pt x="26" y="3"/>
                    </a:cubicBezTo>
                    <a:cubicBezTo>
                      <a:pt x="40" y="8"/>
                      <a:pt x="49" y="17"/>
                      <a:pt x="48" y="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8"/>
              <p:cNvSpPr/>
              <p:nvPr/>
            </p:nvSpPr>
            <p:spPr>
              <a:xfrm>
                <a:off x="1508109" y="4484608"/>
                <a:ext cx="53631" cy="18234"/>
              </a:xfrm>
              <a:custGeom>
                <a:rect b="b" l="l" r="r" t="t"/>
                <a:pathLst>
                  <a:path extrusionOk="0" h="17" w="50">
                    <a:moveTo>
                      <a:pt x="50" y="17"/>
                    </a:moveTo>
                    <a:cubicBezTo>
                      <a:pt x="49" y="18"/>
                      <a:pt x="41" y="9"/>
                      <a:pt x="26" y="6"/>
                    </a:cubicBezTo>
                    <a:cubicBezTo>
                      <a:pt x="12" y="2"/>
                      <a:pt x="0" y="6"/>
                      <a:pt x="0" y="5"/>
                    </a:cubicBezTo>
                    <a:cubicBezTo>
                      <a:pt x="0" y="4"/>
                      <a:pt x="2" y="3"/>
                      <a:pt x="7" y="1"/>
                    </a:cubicBezTo>
                    <a:cubicBezTo>
                      <a:pt x="12" y="0"/>
                      <a:pt x="19" y="0"/>
                      <a:pt x="27" y="1"/>
                    </a:cubicBezTo>
                    <a:cubicBezTo>
                      <a:pt x="35" y="3"/>
                      <a:pt x="41" y="6"/>
                      <a:pt x="45" y="10"/>
                    </a:cubicBezTo>
                    <a:cubicBezTo>
                      <a:pt x="49" y="13"/>
                      <a:pt x="50" y="17"/>
                      <a:pt x="50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8"/>
              <p:cNvSpPr/>
              <p:nvPr/>
            </p:nvSpPr>
            <p:spPr>
              <a:xfrm>
                <a:off x="1514545" y="4439558"/>
                <a:ext cx="62211" cy="39687"/>
              </a:xfrm>
              <a:custGeom>
                <a:rect b="b" l="l" r="r" t="t"/>
                <a:pathLst>
                  <a:path extrusionOk="0" h="37" w="58">
                    <a:moveTo>
                      <a:pt x="24" y="37"/>
                    </a:moveTo>
                    <a:cubicBezTo>
                      <a:pt x="24" y="37"/>
                      <a:pt x="23" y="34"/>
                      <a:pt x="25" y="30"/>
                    </a:cubicBezTo>
                    <a:cubicBezTo>
                      <a:pt x="26" y="26"/>
                      <a:pt x="30" y="19"/>
                      <a:pt x="36" y="13"/>
                    </a:cubicBezTo>
                    <a:cubicBezTo>
                      <a:pt x="39" y="10"/>
                      <a:pt x="42" y="6"/>
                      <a:pt x="48" y="5"/>
                    </a:cubicBezTo>
                    <a:cubicBezTo>
                      <a:pt x="51" y="5"/>
                      <a:pt x="55" y="6"/>
                      <a:pt x="56" y="9"/>
                    </a:cubicBezTo>
                    <a:cubicBezTo>
                      <a:pt x="58" y="12"/>
                      <a:pt x="58" y="16"/>
                      <a:pt x="57" y="19"/>
                    </a:cubicBezTo>
                    <a:cubicBezTo>
                      <a:pt x="53" y="30"/>
                      <a:pt x="40" y="39"/>
                      <a:pt x="26" y="37"/>
                    </a:cubicBezTo>
                    <a:cubicBezTo>
                      <a:pt x="13" y="35"/>
                      <a:pt x="3" y="24"/>
                      <a:pt x="0" y="12"/>
                    </a:cubicBezTo>
                    <a:cubicBezTo>
                      <a:pt x="0" y="9"/>
                      <a:pt x="0" y="6"/>
                      <a:pt x="2" y="3"/>
                    </a:cubicBezTo>
                    <a:cubicBezTo>
                      <a:pt x="4" y="0"/>
                      <a:pt x="9" y="0"/>
                      <a:pt x="11" y="1"/>
                    </a:cubicBezTo>
                    <a:cubicBezTo>
                      <a:pt x="16" y="3"/>
                      <a:pt x="19" y="8"/>
                      <a:pt x="22" y="11"/>
                    </a:cubicBezTo>
                    <a:cubicBezTo>
                      <a:pt x="27" y="18"/>
                      <a:pt x="29" y="24"/>
                      <a:pt x="30" y="29"/>
                    </a:cubicBezTo>
                    <a:cubicBezTo>
                      <a:pt x="31" y="33"/>
                      <a:pt x="32" y="36"/>
                      <a:pt x="31" y="36"/>
                    </a:cubicBezTo>
                    <a:cubicBezTo>
                      <a:pt x="31" y="36"/>
                      <a:pt x="29" y="25"/>
                      <a:pt x="19" y="13"/>
                    </a:cubicBezTo>
                    <a:cubicBezTo>
                      <a:pt x="17" y="9"/>
                      <a:pt x="14" y="6"/>
                      <a:pt x="10" y="4"/>
                    </a:cubicBezTo>
                    <a:cubicBezTo>
                      <a:pt x="8" y="3"/>
                      <a:pt x="6" y="4"/>
                      <a:pt x="5" y="5"/>
                    </a:cubicBezTo>
                    <a:cubicBezTo>
                      <a:pt x="4" y="7"/>
                      <a:pt x="4" y="9"/>
                      <a:pt x="4" y="11"/>
                    </a:cubicBezTo>
                    <a:cubicBezTo>
                      <a:pt x="6" y="21"/>
                      <a:pt x="15" y="31"/>
                      <a:pt x="27" y="33"/>
                    </a:cubicBezTo>
                    <a:cubicBezTo>
                      <a:pt x="38" y="34"/>
                      <a:pt x="50" y="27"/>
                      <a:pt x="53" y="17"/>
                    </a:cubicBezTo>
                    <a:cubicBezTo>
                      <a:pt x="54" y="15"/>
                      <a:pt x="54" y="13"/>
                      <a:pt x="53" y="11"/>
                    </a:cubicBezTo>
                    <a:cubicBezTo>
                      <a:pt x="52" y="9"/>
                      <a:pt x="50" y="8"/>
                      <a:pt x="48" y="9"/>
                    </a:cubicBezTo>
                    <a:cubicBezTo>
                      <a:pt x="44" y="9"/>
                      <a:pt x="41" y="12"/>
                      <a:pt x="38" y="15"/>
                    </a:cubicBezTo>
                    <a:cubicBezTo>
                      <a:pt x="26" y="27"/>
                      <a:pt x="24" y="37"/>
                      <a:pt x="24" y="3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8"/>
              <p:cNvSpPr/>
              <p:nvPr/>
            </p:nvSpPr>
            <p:spPr>
              <a:xfrm>
                <a:off x="2054068" y="4365548"/>
                <a:ext cx="328219" cy="263863"/>
              </a:xfrm>
              <a:custGeom>
                <a:rect b="b" l="l" r="r" t="t"/>
                <a:pathLst>
                  <a:path extrusionOk="0" h="246" w="306">
                    <a:moveTo>
                      <a:pt x="159" y="5"/>
                    </a:moveTo>
                    <a:lnTo>
                      <a:pt x="148" y="163"/>
                    </a:lnTo>
                    <a:cubicBezTo>
                      <a:pt x="148" y="163"/>
                      <a:pt x="305" y="215"/>
                      <a:pt x="306" y="244"/>
                    </a:cubicBezTo>
                    <a:lnTo>
                      <a:pt x="0" y="246"/>
                    </a:lnTo>
                    <a:lnTo>
                      <a:pt x="6" y="0"/>
                    </a:lnTo>
                    <a:lnTo>
                      <a:pt x="159" y="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3550" lIns="90000" spcFirstLastPara="1" rIns="90000" wrap="square" tIns="435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8"/>
              <p:cNvSpPr/>
              <p:nvPr/>
            </p:nvSpPr>
            <p:spPr>
              <a:xfrm>
                <a:off x="2102335" y="4522150"/>
                <a:ext cx="24670" cy="25743"/>
              </a:xfrm>
              <a:custGeom>
                <a:rect b="b" l="l" r="r" t="t"/>
                <a:pathLst>
                  <a:path extrusionOk="0" h="24" w="23">
                    <a:moveTo>
                      <a:pt x="9" y="0"/>
                    </a:moveTo>
                    <a:cubicBezTo>
                      <a:pt x="3" y="2"/>
                      <a:pt x="-1" y="8"/>
                      <a:pt x="0" y="14"/>
                    </a:cubicBezTo>
                    <a:cubicBezTo>
                      <a:pt x="1" y="20"/>
                      <a:pt x="8" y="25"/>
                      <a:pt x="14" y="24"/>
                    </a:cubicBezTo>
                    <a:cubicBezTo>
                      <a:pt x="20" y="22"/>
                      <a:pt x="24" y="15"/>
                      <a:pt x="23" y="9"/>
                    </a:cubicBezTo>
                    <a:cubicBezTo>
                      <a:pt x="21" y="3"/>
                      <a:pt x="14" y="-2"/>
                      <a:pt x="8" y="1"/>
                    </a:cubicBez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8"/>
              <p:cNvSpPr/>
              <p:nvPr/>
            </p:nvSpPr>
            <p:spPr>
              <a:xfrm>
                <a:off x="2054068" y="4602596"/>
                <a:ext cx="330364" cy="26815"/>
              </a:xfrm>
              <a:custGeom>
                <a:rect b="b" l="l" r="r" t="t"/>
                <a:pathLst>
                  <a:path extrusionOk="0" h="25" w="308">
                    <a:moveTo>
                      <a:pt x="0" y="25"/>
                    </a:moveTo>
                    <a:lnTo>
                      <a:pt x="1" y="0"/>
                    </a:lnTo>
                    <a:lnTo>
                      <a:pt x="296" y="8"/>
                    </a:lnTo>
                    <a:cubicBezTo>
                      <a:pt x="296" y="8"/>
                      <a:pt x="306" y="13"/>
                      <a:pt x="308" y="25"/>
                    </a:cubicBezTo>
                    <a:lnTo>
                      <a:pt x="0" y="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8"/>
              <p:cNvSpPr/>
              <p:nvPr/>
            </p:nvSpPr>
            <p:spPr>
              <a:xfrm>
                <a:off x="2188144" y="4536094"/>
                <a:ext cx="30033" cy="20380"/>
              </a:xfrm>
              <a:custGeom>
                <a:rect b="b" l="l" r="r" t="t"/>
                <a:pathLst>
                  <a:path extrusionOk="0" h="19" w="28">
                    <a:moveTo>
                      <a:pt x="28" y="2"/>
                    </a:moveTo>
                    <a:cubicBezTo>
                      <a:pt x="28" y="4"/>
                      <a:pt x="21" y="4"/>
                      <a:pt x="13" y="9"/>
                    </a:cubicBezTo>
                    <a:cubicBezTo>
                      <a:pt x="6" y="13"/>
                      <a:pt x="2" y="20"/>
                      <a:pt x="0" y="19"/>
                    </a:cubicBezTo>
                    <a:cubicBezTo>
                      <a:pt x="-1" y="19"/>
                      <a:pt x="1" y="10"/>
                      <a:pt x="11" y="4"/>
                    </a:cubicBezTo>
                    <a:cubicBezTo>
                      <a:pt x="20" y="-1"/>
                      <a:pt x="29" y="1"/>
                      <a:pt x="2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8"/>
              <p:cNvSpPr/>
              <p:nvPr/>
            </p:nvSpPr>
            <p:spPr>
              <a:xfrm>
                <a:off x="2229976" y="4552183"/>
                <a:ext cx="22525" cy="25743"/>
              </a:xfrm>
              <a:custGeom>
                <a:rect b="b" l="l" r="r" t="t"/>
                <a:pathLst>
                  <a:path extrusionOk="0" h="24" w="21">
                    <a:moveTo>
                      <a:pt x="21" y="1"/>
                    </a:moveTo>
                    <a:cubicBezTo>
                      <a:pt x="21" y="3"/>
                      <a:pt x="15" y="5"/>
                      <a:pt x="10" y="11"/>
                    </a:cubicBezTo>
                    <a:cubicBezTo>
                      <a:pt x="4" y="17"/>
                      <a:pt x="3" y="24"/>
                      <a:pt x="1" y="24"/>
                    </a:cubicBezTo>
                    <a:cubicBezTo>
                      <a:pt x="0" y="24"/>
                      <a:pt x="-1" y="15"/>
                      <a:pt x="6" y="8"/>
                    </a:cubicBezTo>
                    <a:cubicBezTo>
                      <a:pt x="12" y="0"/>
                      <a:pt x="21" y="0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8"/>
              <p:cNvSpPr/>
              <p:nvPr/>
            </p:nvSpPr>
            <p:spPr>
              <a:xfrm>
                <a:off x="2268590" y="4568272"/>
                <a:ext cx="16089" cy="26815"/>
              </a:xfrm>
              <a:custGeom>
                <a:rect b="b" l="l" r="r" t="t"/>
                <a:pathLst>
                  <a:path extrusionOk="0" h="25" w="15">
                    <a:moveTo>
                      <a:pt x="2" y="25"/>
                    </a:moveTo>
                    <a:cubicBezTo>
                      <a:pt x="1" y="26"/>
                      <a:pt x="-1" y="18"/>
                      <a:pt x="3" y="10"/>
                    </a:cubicBezTo>
                    <a:cubicBezTo>
                      <a:pt x="7" y="2"/>
                      <a:pt x="14" y="-1"/>
                      <a:pt x="15" y="0"/>
                    </a:cubicBezTo>
                    <a:cubicBezTo>
                      <a:pt x="16" y="1"/>
                      <a:pt x="11" y="6"/>
                      <a:pt x="8" y="12"/>
                    </a:cubicBezTo>
                    <a:cubicBezTo>
                      <a:pt x="4" y="19"/>
                      <a:pt x="4" y="25"/>
                      <a:pt x="2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8"/>
              <p:cNvSpPr/>
              <p:nvPr/>
            </p:nvSpPr>
            <p:spPr>
              <a:xfrm>
                <a:off x="2182781" y="4493189"/>
                <a:ext cx="34324" cy="7508"/>
              </a:xfrm>
              <a:custGeom>
                <a:rect b="b" l="l" r="r" t="t"/>
                <a:pathLst>
                  <a:path extrusionOk="0" h="7" w="32">
                    <a:moveTo>
                      <a:pt x="32" y="6"/>
                    </a:moveTo>
                    <a:cubicBezTo>
                      <a:pt x="31" y="7"/>
                      <a:pt x="24" y="5"/>
                      <a:pt x="16" y="5"/>
                    </a:cubicBezTo>
                    <a:cubicBezTo>
                      <a:pt x="7" y="6"/>
                      <a:pt x="1" y="8"/>
                      <a:pt x="0" y="7"/>
                    </a:cubicBezTo>
                    <a:cubicBezTo>
                      <a:pt x="-1" y="6"/>
                      <a:pt x="6" y="0"/>
                      <a:pt x="16" y="0"/>
                    </a:cubicBezTo>
                    <a:cubicBezTo>
                      <a:pt x="26" y="0"/>
                      <a:pt x="33" y="5"/>
                      <a:pt x="32" y="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8"/>
              <p:cNvSpPr/>
              <p:nvPr/>
            </p:nvSpPr>
            <p:spPr>
              <a:xfrm>
                <a:off x="2168837" y="4437413"/>
                <a:ext cx="49340" cy="30033"/>
              </a:xfrm>
              <a:custGeom>
                <a:rect b="b" l="l" r="r" t="t"/>
                <a:pathLst>
                  <a:path extrusionOk="0" h="28" w="46">
                    <a:moveTo>
                      <a:pt x="46" y="26"/>
                    </a:moveTo>
                    <a:cubicBezTo>
                      <a:pt x="46" y="27"/>
                      <a:pt x="40" y="28"/>
                      <a:pt x="31" y="26"/>
                    </a:cubicBezTo>
                    <a:cubicBezTo>
                      <a:pt x="26" y="25"/>
                      <a:pt x="21" y="23"/>
                      <a:pt x="15" y="20"/>
                    </a:cubicBezTo>
                    <a:cubicBezTo>
                      <a:pt x="12" y="19"/>
                      <a:pt x="9" y="17"/>
                      <a:pt x="7" y="15"/>
                    </a:cubicBezTo>
                    <a:cubicBezTo>
                      <a:pt x="5" y="14"/>
                      <a:pt x="3" y="14"/>
                      <a:pt x="2" y="12"/>
                    </a:cubicBezTo>
                    <a:cubicBezTo>
                      <a:pt x="0" y="10"/>
                      <a:pt x="0" y="6"/>
                      <a:pt x="2" y="4"/>
                    </a:cubicBezTo>
                    <a:cubicBezTo>
                      <a:pt x="3" y="1"/>
                      <a:pt x="6" y="0"/>
                      <a:pt x="8" y="1"/>
                    </a:cubicBezTo>
                    <a:cubicBezTo>
                      <a:pt x="11" y="1"/>
                      <a:pt x="12" y="1"/>
                      <a:pt x="14" y="2"/>
                    </a:cubicBezTo>
                    <a:cubicBezTo>
                      <a:pt x="17" y="3"/>
                      <a:pt x="21" y="4"/>
                      <a:pt x="23" y="5"/>
                    </a:cubicBezTo>
                    <a:cubicBezTo>
                      <a:pt x="29" y="8"/>
                      <a:pt x="34" y="11"/>
                      <a:pt x="37" y="15"/>
                    </a:cubicBezTo>
                    <a:cubicBezTo>
                      <a:pt x="44" y="22"/>
                      <a:pt x="46" y="27"/>
                      <a:pt x="46" y="28"/>
                    </a:cubicBezTo>
                    <a:cubicBezTo>
                      <a:pt x="45" y="28"/>
                      <a:pt x="42" y="23"/>
                      <a:pt x="35" y="18"/>
                    </a:cubicBezTo>
                    <a:cubicBezTo>
                      <a:pt x="31" y="15"/>
                      <a:pt x="27" y="12"/>
                      <a:pt x="21" y="10"/>
                    </a:cubicBezTo>
                    <a:cubicBezTo>
                      <a:pt x="19" y="8"/>
                      <a:pt x="16" y="7"/>
                      <a:pt x="13" y="7"/>
                    </a:cubicBezTo>
                    <a:cubicBezTo>
                      <a:pt x="9" y="6"/>
                      <a:pt x="7" y="5"/>
                      <a:pt x="6" y="7"/>
                    </a:cubicBezTo>
                    <a:cubicBezTo>
                      <a:pt x="5" y="7"/>
                      <a:pt x="5" y="8"/>
                      <a:pt x="6" y="9"/>
                    </a:cubicBezTo>
                    <a:cubicBezTo>
                      <a:pt x="7" y="10"/>
                      <a:pt x="8" y="10"/>
                      <a:pt x="9" y="11"/>
                    </a:cubicBezTo>
                    <a:cubicBezTo>
                      <a:pt x="12" y="13"/>
                      <a:pt x="15" y="15"/>
                      <a:pt x="17" y="16"/>
                    </a:cubicBezTo>
                    <a:cubicBezTo>
                      <a:pt x="23" y="19"/>
                      <a:pt x="28" y="21"/>
                      <a:pt x="32" y="22"/>
                    </a:cubicBezTo>
                    <a:cubicBezTo>
                      <a:pt x="41" y="25"/>
                      <a:pt x="46" y="26"/>
                      <a:pt x="46" y="27"/>
                    </a:cubicBezTo>
                    <a:lnTo>
                      <a:pt x="46" y="2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8"/>
              <p:cNvSpPr/>
              <p:nvPr/>
            </p:nvSpPr>
            <p:spPr>
              <a:xfrm>
                <a:off x="2212814" y="4415961"/>
                <a:ext cx="26815" cy="51486"/>
              </a:xfrm>
              <a:custGeom>
                <a:rect b="b" l="l" r="r" t="t"/>
                <a:pathLst>
                  <a:path extrusionOk="0" h="48" w="25">
                    <a:moveTo>
                      <a:pt x="3" y="48"/>
                    </a:moveTo>
                    <a:cubicBezTo>
                      <a:pt x="3" y="48"/>
                      <a:pt x="0" y="43"/>
                      <a:pt x="0" y="33"/>
                    </a:cubicBezTo>
                    <a:cubicBezTo>
                      <a:pt x="0" y="29"/>
                      <a:pt x="0" y="23"/>
                      <a:pt x="2" y="17"/>
                    </a:cubicBezTo>
                    <a:cubicBezTo>
                      <a:pt x="3" y="14"/>
                      <a:pt x="5" y="11"/>
                      <a:pt x="7" y="8"/>
                    </a:cubicBezTo>
                    <a:cubicBezTo>
                      <a:pt x="8" y="5"/>
                      <a:pt x="11" y="1"/>
                      <a:pt x="17" y="0"/>
                    </a:cubicBezTo>
                    <a:cubicBezTo>
                      <a:pt x="20" y="0"/>
                      <a:pt x="22" y="3"/>
                      <a:pt x="23" y="5"/>
                    </a:cubicBezTo>
                    <a:cubicBezTo>
                      <a:pt x="24" y="7"/>
                      <a:pt x="24" y="9"/>
                      <a:pt x="24" y="10"/>
                    </a:cubicBezTo>
                    <a:cubicBezTo>
                      <a:pt x="25" y="14"/>
                      <a:pt x="25" y="17"/>
                      <a:pt x="24" y="21"/>
                    </a:cubicBezTo>
                    <a:cubicBezTo>
                      <a:pt x="23" y="27"/>
                      <a:pt x="20" y="32"/>
                      <a:pt x="17" y="36"/>
                    </a:cubicBezTo>
                    <a:cubicBezTo>
                      <a:pt x="11" y="44"/>
                      <a:pt x="4" y="45"/>
                      <a:pt x="4" y="45"/>
                    </a:cubicBezTo>
                    <a:cubicBezTo>
                      <a:pt x="4" y="44"/>
                      <a:pt x="9" y="42"/>
                      <a:pt x="14" y="34"/>
                    </a:cubicBezTo>
                    <a:cubicBezTo>
                      <a:pt x="16" y="30"/>
                      <a:pt x="18" y="26"/>
                      <a:pt x="19" y="20"/>
                    </a:cubicBezTo>
                    <a:cubicBezTo>
                      <a:pt x="20" y="17"/>
                      <a:pt x="20" y="14"/>
                      <a:pt x="19" y="11"/>
                    </a:cubicBezTo>
                    <a:cubicBezTo>
                      <a:pt x="19" y="8"/>
                      <a:pt x="18" y="5"/>
                      <a:pt x="16" y="5"/>
                    </a:cubicBezTo>
                    <a:cubicBezTo>
                      <a:pt x="15" y="5"/>
                      <a:pt x="12" y="8"/>
                      <a:pt x="11" y="10"/>
                    </a:cubicBezTo>
                    <a:cubicBezTo>
                      <a:pt x="9" y="13"/>
                      <a:pt x="8" y="16"/>
                      <a:pt x="7" y="18"/>
                    </a:cubicBezTo>
                    <a:cubicBezTo>
                      <a:pt x="5" y="24"/>
                      <a:pt x="4" y="29"/>
                      <a:pt x="4" y="34"/>
                    </a:cubicBezTo>
                    <a:cubicBezTo>
                      <a:pt x="3" y="43"/>
                      <a:pt x="4" y="48"/>
                      <a:pt x="4" y="48"/>
                    </a:cubicBezTo>
                    <a:lnTo>
                      <a:pt x="3" y="4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8"/>
              <p:cNvSpPr/>
              <p:nvPr/>
            </p:nvSpPr>
            <p:spPr>
              <a:xfrm>
                <a:off x="1482367" y="2901427"/>
                <a:ext cx="777642" cy="1621794"/>
              </a:xfrm>
              <a:custGeom>
                <a:rect b="b" l="l" r="r" t="t"/>
                <a:pathLst>
                  <a:path extrusionOk="0" h="1512" w="725">
                    <a:moveTo>
                      <a:pt x="692" y="3"/>
                    </a:moveTo>
                    <a:lnTo>
                      <a:pt x="226" y="0"/>
                    </a:lnTo>
                    <a:lnTo>
                      <a:pt x="0" y="1479"/>
                    </a:lnTo>
                    <a:lnTo>
                      <a:pt x="194" y="1504"/>
                    </a:lnTo>
                    <a:lnTo>
                      <a:pt x="442" y="287"/>
                    </a:lnTo>
                    <a:lnTo>
                      <a:pt x="516" y="1508"/>
                    </a:lnTo>
                    <a:lnTo>
                      <a:pt x="516" y="1512"/>
                    </a:lnTo>
                    <a:lnTo>
                      <a:pt x="725" y="1508"/>
                    </a:lnTo>
                    <a:lnTo>
                      <a:pt x="692" y="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8"/>
              <p:cNvSpPr/>
              <p:nvPr/>
            </p:nvSpPr>
            <p:spPr>
              <a:xfrm>
                <a:off x="1872797" y="1541349"/>
                <a:ext cx="352889" cy="198434"/>
              </a:xfrm>
              <a:custGeom>
                <a:rect b="b" l="l" r="r" t="t"/>
                <a:pathLst>
                  <a:path extrusionOk="0" h="185" w="329">
                    <a:moveTo>
                      <a:pt x="17" y="185"/>
                    </a:moveTo>
                    <a:cubicBezTo>
                      <a:pt x="11" y="168"/>
                      <a:pt x="4" y="151"/>
                      <a:pt x="2" y="133"/>
                    </a:cubicBezTo>
                    <a:cubicBezTo>
                      <a:pt x="-1" y="115"/>
                      <a:pt x="0" y="97"/>
                      <a:pt x="7" y="80"/>
                    </a:cubicBezTo>
                    <a:cubicBezTo>
                      <a:pt x="15" y="64"/>
                      <a:pt x="30" y="50"/>
                      <a:pt x="48" y="48"/>
                    </a:cubicBezTo>
                    <a:cubicBezTo>
                      <a:pt x="59" y="46"/>
                      <a:pt x="70" y="49"/>
                      <a:pt x="81" y="45"/>
                    </a:cubicBezTo>
                    <a:cubicBezTo>
                      <a:pt x="93" y="41"/>
                      <a:pt x="102" y="31"/>
                      <a:pt x="112" y="22"/>
                    </a:cubicBezTo>
                    <a:cubicBezTo>
                      <a:pt x="127" y="9"/>
                      <a:pt x="146" y="1"/>
                      <a:pt x="166" y="0"/>
                    </a:cubicBezTo>
                    <a:cubicBezTo>
                      <a:pt x="177" y="0"/>
                      <a:pt x="188" y="1"/>
                      <a:pt x="197" y="6"/>
                    </a:cubicBezTo>
                    <a:cubicBezTo>
                      <a:pt x="206" y="11"/>
                      <a:pt x="213" y="21"/>
                      <a:pt x="214" y="31"/>
                    </a:cubicBezTo>
                    <a:cubicBezTo>
                      <a:pt x="226" y="28"/>
                      <a:pt x="239" y="24"/>
                      <a:pt x="252" y="24"/>
                    </a:cubicBezTo>
                    <a:cubicBezTo>
                      <a:pt x="265" y="24"/>
                      <a:pt x="277" y="28"/>
                      <a:pt x="287" y="37"/>
                    </a:cubicBezTo>
                    <a:cubicBezTo>
                      <a:pt x="296" y="46"/>
                      <a:pt x="300" y="61"/>
                      <a:pt x="294" y="72"/>
                    </a:cubicBezTo>
                    <a:cubicBezTo>
                      <a:pt x="305" y="67"/>
                      <a:pt x="320" y="72"/>
                      <a:pt x="326" y="83"/>
                    </a:cubicBezTo>
                    <a:cubicBezTo>
                      <a:pt x="332" y="93"/>
                      <a:pt x="329" y="107"/>
                      <a:pt x="322" y="117"/>
                    </a:cubicBezTo>
                    <a:cubicBezTo>
                      <a:pt x="314" y="127"/>
                      <a:pt x="297" y="135"/>
                      <a:pt x="285" y="136"/>
                    </a:cubicBezTo>
                    <a:cubicBezTo>
                      <a:pt x="273" y="137"/>
                      <a:pt x="259" y="138"/>
                      <a:pt x="248" y="133"/>
                    </a:cubicBezTo>
                    <a:lnTo>
                      <a:pt x="17" y="18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21600" lIns="90000" spcFirstLastPara="1" rIns="90000" wrap="square" tIns="216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8"/>
              <p:cNvSpPr/>
              <p:nvPr/>
            </p:nvSpPr>
            <p:spPr>
              <a:xfrm>
                <a:off x="1894249" y="1634667"/>
                <a:ext cx="286387" cy="529872"/>
              </a:xfrm>
              <a:custGeom>
                <a:rect b="b" l="l" r="r" t="t"/>
                <a:pathLst>
                  <a:path extrusionOk="0" h="494" w="267">
                    <a:moveTo>
                      <a:pt x="90" y="494"/>
                    </a:moveTo>
                    <a:lnTo>
                      <a:pt x="90" y="494"/>
                    </a:lnTo>
                    <a:cubicBezTo>
                      <a:pt x="145" y="499"/>
                      <a:pt x="191" y="456"/>
                      <a:pt x="190" y="402"/>
                    </a:cubicBezTo>
                    <a:cubicBezTo>
                      <a:pt x="189" y="372"/>
                      <a:pt x="188" y="347"/>
                      <a:pt x="189" y="344"/>
                    </a:cubicBezTo>
                    <a:cubicBezTo>
                      <a:pt x="189" y="344"/>
                      <a:pt x="261" y="336"/>
                      <a:pt x="266" y="264"/>
                    </a:cubicBezTo>
                    <a:cubicBezTo>
                      <a:pt x="270" y="192"/>
                      <a:pt x="265" y="25"/>
                      <a:pt x="265" y="25"/>
                    </a:cubicBezTo>
                    <a:lnTo>
                      <a:pt x="265" y="25"/>
                    </a:lnTo>
                    <a:cubicBezTo>
                      <a:pt x="183" y="-15"/>
                      <a:pt x="86" y="-7"/>
                      <a:pt x="12" y="45"/>
                    </a:cubicBezTo>
                    <a:lnTo>
                      <a:pt x="0" y="53"/>
                    </a:lnTo>
                    <a:lnTo>
                      <a:pt x="9" y="406"/>
                    </a:lnTo>
                    <a:cubicBezTo>
                      <a:pt x="10" y="452"/>
                      <a:pt x="45" y="489"/>
                      <a:pt x="90" y="494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8"/>
              <p:cNvSpPr/>
              <p:nvPr/>
            </p:nvSpPr>
            <p:spPr>
              <a:xfrm>
                <a:off x="1997220" y="1969323"/>
                <a:ext cx="99753" cy="53631"/>
              </a:xfrm>
              <a:custGeom>
                <a:rect b="b" l="l" r="r" t="t"/>
                <a:pathLst>
                  <a:path extrusionOk="0" h="50" w="93">
                    <a:moveTo>
                      <a:pt x="93" y="31"/>
                    </a:moveTo>
                    <a:cubicBezTo>
                      <a:pt x="93" y="31"/>
                      <a:pt x="47" y="32"/>
                      <a:pt x="0" y="0"/>
                    </a:cubicBezTo>
                    <a:cubicBezTo>
                      <a:pt x="0" y="0"/>
                      <a:pt x="20" y="53"/>
                      <a:pt x="92" y="50"/>
                    </a:cubicBezTo>
                    <a:lnTo>
                      <a:pt x="93" y="31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8"/>
              <p:cNvSpPr/>
              <p:nvPr/>
            </p:nvSpPr>
            <p:spPr>
              <a:xfrm>
                <a:off x="1847054" y="1768744"/>
                <a:ext cx="53631" cy="81519"/>
              </a:xfrm>
              <a:custGeom>
                <a:rect b="b" l="l" r="r" t="t"/>
                <a:pathLst>
                  <a:path extrusionOk="0" h="76" w="50">
                    <a:moveTo>
                      <a:pt x="50" y="3"/>
                    </a:moveTo>
                    <a:cubicBezTo>
                      <a:pt x="49" y="3"/>
                      <a:pt x="1" y="-14"/>
                      <a:pt x="0" y="36"/>
                    </a:cubicBezTo>
                    <a:cubicBezTo>
                      <a:pt x="-1" y="85"/>
                      <a:pt x="49" y="75"/>
                      <a:pt x="49" y="74"/>
                    </a:cubicBezTo>
                    <a:cubicBezTo>
                      <a:pt x="49" y="72"/>
                      <a:pt x="50" y="3"/>
                      <a:pt x="50" y="3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8"/>
              <p:cNvSpPr/>
              <p:nvPr/>
            </p:nvSpPr>
            <p:spPr>
              <a:xfrm>
                <a:off x="1860998" y="1785906"/>
                <a:ext cx="23597" cy="46122"/>
              </a:xfrm>
              <a:custGeom>
                <a:rect b="b" l="l" r="r" t="t"/>
                <a:pathLst>
                  <a:path extrusionOk="0" h="43" w="22">
                    <a:moveTo>
                      <a:pt x="22" y="39"/>
                    </a:moveTo>
                    <a:cubicBezTo>
                      <a:pt x="22" y="39"/>
                      <a:pt x="20" y="39"/>
                      <a:pt x="19" y="40"/>
                    </a:cubicBezTo>
                    <a:cubicBezTo>
                      <a:pt x="17" y="40"/>
                      <a:pt x="15" y="41"/>
                      <a:pt x="13" y="40"/>
                    </a:cubicBezTo>
                    <a:cubicBezTo>
                      <a:pt x="8" y="38"/>
                      <a:pt x="3" y="30"/>
                      <a:pt x="3" y="21"/>
                    </a:cubicBezTo>
                    <a:cubicBezTo>
                      <a:pt x="3" y="17"/>
                      <a:pt x="4" y="12"/>
                      <a:pt x="6" y="9"/>
                    </a:cubicBezTo>
                    <a:cubicBezTo>
                      <a:pt x="7" y="5"/>
                      <a:pt x="10" y="3"/>
                      <a:pt x="12" y="2"/>
                    </a:cubicBezTo>
                    <a:cubicBezTo>
                      <a:pt x="15" y="2"/>
                      <a:pt x="17" y="3"/>
                      <a:pt x="17" y="5"/>
                    </a:cubicBezTo>
                    <a:cubicBezTo>
                      <a:pt x="18" y="6"/>
                      <a:pt x="18" y="7"/>
                      <a:pt x="18" y="7"/>
                    </a:cubicBezTo>
                    <a:cubicBezTo>
                      <a:pt x="18" y="7"/>
                      <a:pt x="19" y="6"/>
                      <a:pt x="19" y="4"/>
                    </a:cubicBezTo>
                    <a:cubicBezTo>
                      <a:pt x="18" y="3"/>
                      <a:pt x="18" y="2"/>
                      <a:pt x="17" y="1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8" y="0"/>
                      <a:pt x="5" y="4"/>
                      <a:pt x="3" y="7"/>
                    </a:cubicBezTo>
                    <a:cubicBezTo>
                      <a:pt x="1" y="11"/>
                      <a:pt x="0" y="16"/>
                      <a:pt x="0" y="21"/>
                    </a:cubicBezTo>
                    <a:cubicBezTo>
                      <a:pt x="0" y="31"/>
                      <a:pt x="5" y="41"/>
                      <a:pt x="12" y="43"/>
                    </a:cubicBezTo>
                    <a:cubicBezTo>
                      <a:pt x="16" y="44"/>
                      <a:pt x="18" y="43"/>
                      <a:pt x="20" y="42"/>
                    </a:cubicBezTo>
                    <a:cubicBezTo>
                      <a:pt x="21" y="40"/>
                      <a:pt x="22" y="39"/>
                      <a:pt x="22" y="39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8"/>
              <p:cNvSpPr/>
              <p:nvPr/>
            </p:nvSpPr>
            <p:spPr>
              <a:xfrm>
                <a:off x="1886741" y="1612142"/>
                <a:ext cx="297113" cy="219886"/>
              </a:xfrm>
              <a:custGeom>
                <a:rect b="b" l="l" r="r" t="t"/>
                <a:pathLst>
                  <a:path extrusionOk="0" h="205" w="277">
                    <a:moveTo>
                      <a:pt x="275" y="69"/>
                    </a:moveTo>
                    <a:cubicBezTo>
                      <a:pt x="275" y="69"/>
                      <a:pt x="226" y="83"/>
                      <a:pt x="170" y="59"/>
                    </a:cubicBezTo>
                    <a:cubicBezTo>
                      <a:pt x="133" y="43"/>
                      <a:pt x="91" y="36"/>
                      <a:pt x="82" y="44"/>
                    </a:cubicBezTo>
                    <a:cubicBezTo>
                      <a:pt x="73" y="51"/>
                      <a:pt x="73" y="88"/>
                      <a:pt x="38" y="101"/>
                    </a:cubicBezTo>
                    <a:cubicBezTo>
                      <a:pt x="38" y="101"/>
                      <a:pt x="48" y="205"/>
                      <a:pt x="19" y="205"/>
                    </a:cubicBezTo>
                    <a:cubicBezTo>
                      <a:pt x="-1" y="205"/>
                      <a:pt x="0" y="59"/>
                      <a:pt x="0" y="59"/>
                    </a:cubicBezTo>
                    <a:lnTo>
                      <a:pt x="67" y="22"/>
                    </a:lnTo>
                    <a:lnTo>
                      <a:pt x="141" y="4"/>
                    </a:lnTo>
                    <a:lnTo>
                      <a:pt x="211" y="0"/>
                    </a:lnTo>
                    <a:lnTo>
                      <a:pt x="277" y="17"/>
                    </a:lnTo>
                    <a:lnTo>
                      <a:pt x="275" y="6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28800" lIns="90000" spcFirstLastPara="1" rIns="90000" wrap="square" tIns="28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8"/>
              <p:cNvSpPr/>
              <p:nvPr/>
            </p:nvSpPr>
            <p:spPr>
              <a:xfrm>
                <a:off x="2137732" y="1765526"/>
                <a:ext cx="22525" cy="22525"/>
              </a:xfrm>
              <a:custGeom>
                <a:rect b="b" l="l" r="r" t="t"/>
                <a:pathLst>
                  <a:path extrusionOk="0" h="21" w="21">
                    <a:moveTo>
                      <a:pt x="21" y="10"/>
                    </a:moveTo>
                    <a:cubicBezTo>
                      <a:pt x="21" y="16"/>
                      <a:pt x="17" y="20"/>
                      <a:pt x="11" y="21"/>
                    </a:cubicBezTo>
                    <a:cubicBezTo>
                      <a:pt x="5" y="21"/>
                      <a:pt x="0" y="17"/>
                      <a:pt x="0" y="11"/>
                    </a:cubicBezTo>
                    <a:cubicBezTo>
                      <a:pt x="0" y="5"/>
                      <a:pt x="5" y="1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8"/>
              <p:cNvSpPr/>
              <p:nvPr/>
            </p:nvSpPr>
            <p:spPr>
              <a:xfrm>
                <a:off x="2118425" y="1751582"/>
                <a:ext cx="43977" cy="11799"/>
              </a:xfrm>
              <a:custGeom>
                <a:rect b="b" l="l" r="r" t="t"/>
                <a:pathLst>
                  <a:path extrusionOk="0" h="11" w="41">
                    <a:moveTo>
                      <a:pt x="41" y="11"/>
                    </a:moveTo>
                    <a:cubicBezTo>
                      <a:pt x="40" y="13"/>
                      <a:pt x="32" y="7"/>
                      <a:pt x="21" y="7"/>
                    </a:cubicBezTo>
                    <a:cubicBezTo>
                      <a:pt x="9" y="7"/>
                      <a:pt x="1" y="12"/>
                      <a:pt x="0" y="11"/>
                    </a:cubicBezTo>
                    <a:cubicBezTo>
                      <a:pt x="-1" y="10"/>
                      <a:pt x="1" y="8"/>
                      <a:pt x="4" y="5"/>
                    </a:cubicBezTo>
                    <a:cubicBezTo>
                      <a:pt x="8" y="3"/>
                      <a:pt x="14" y="0"/>
                      <a:pt x="21" y="0"/>
                    </a:cubicBezTo>
                    <a:cubicBezTo>
                      <a:pt x="28" y="0"/>
                      <a:pt x="34" y="3"/>
                      <a:pt x="37" y="5"/>
                    </a:cubicBezTo>
                    <a:cubicBezTo>
                      <a:pt x="41" y="8"/>
                      <a:pt x="42" y="11"/>
                      <a:pt x="41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8"/>
              <p:cNvSpPr/>
              <p:nvPr/>
            </p:nvSpPr>
            <p:spPr>
              <a:xfrm>
                <a:off x="2018672" y="1768744"/>
                <a:ext cx="22525" cy="21452"/>
              </a:xfrm>
              <a:custGeom>
                <a:rect b="b" l="l" r="r" t="t"/>
                <a:pathLst>
                  <a:path extrusionOk="0" h="20" w="21">
                    <a:moveTo>
                      <a:pt x="21" y="10"/>
                    </a:moveTo>
                    <a:cubicBezTo>
                      <a:pt x="21" y="15"/>
                      <a:pt x="17" y="20"/>
                      <a:pt x="11" y="20"/>
                    </a:cubicBez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28"/>
              <p:cNvSpPr/>
              <p:nvPr/>
            </p:nvSpPr>
            <p:spPr>
              <a:xfrm>
                <a:off x="1998292" y="1753727"/>
                <a:ext cx="45050" cy="11799"/>
              </a:xfrm>
              <a:custGeom>
                <a:rect b="b" l="l" r="r" t="t"/>
                <a:pathLst>
                  <a:path extrusionOk="0" h="11" w="42">
                    <a:moveTo>
                      <a:pt x="42" y="11"/>
                    </a:moveTo>
                    <a:cubicBezTo>
                      <a:pt x="41" y="13"/>
                      <a:pt x="33" y="7"/>
                      <a:pt x="21" y="7"/>
                    </a:cubicBezTo>
                    <a:cubicBezTo>
                      <a:pt x="10" y="7"/>
                      <a:pt x="2" y="12"/>
                      <a:pt x="0" y="11"/>
                    </a:cubicBezTo>
                    <a:cubicBezTo>
                      <a:pt x="0" y="10"/>
                      <a:pt x="1" y="8"/>
                      <a:pt x="5" y="5"/>
                    </a:cubicBezTo>
                    <a:cubicBezTo>
                      <a:pt x="8" y="3"/>
                      <a:pt x="13" y="0"/>
                      <a:pt x="21" y="0"/>
                    </a:cubicBezTo>
                    <a:cubicBezTo>
                      <a:pt x="28" y="0"/>
                      <a:pt x="34" y="3"/>
                      <a:pt x="38" y="5"/>
                    </a:cubicBezTo>
                    <a:cubicBezTo>
                      <a:pt x="41" y="8"/>
                      <a:pt x="43" y="11"/>
                      <a:pt x="42" y="1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28"/>
              <p:cNvSpPr/>
              <p:nvPr/>
            </p:nvSpPr>
            <p:spPr>
              <a:xfrm>
                <a:off x="2081956" y="1754800"/>
                <a:ext cx="36469" cy="101898"/>
              </a:xfrm>
              <a:custGeom>
                <a:rect b="b" l="l" r="r" t="t"/>
                <a:pathLst>
                  <a:path extrusionOk="0" h="95" w="34">
                    <a:moveTo>
                      <a:pt x="5" y="95"/>
                    </a:moveTo>
                    <a:cubicBezTo>
                      <a:pt x="5" y="94"/>
                      <a:pt x="12" y="93"/>
                      <a:pt x="24" y="91"/>
                    </a:cubicBezTo>
                    <a:cubicBezTo>
                      <a:pt x="27" y="91"/>
                      <a:pt x="29" y="90"/>
                      <a:pt x="30" y="88"/>
                    </a:cubicBezTo>
                    <a:cubicBezTo>
                      <a:pt x="30" y="86"/>
                      <a:pt x="29" y="83"/>
                      <a:pt x="28" y="80"/>
                    </a:cubicBezTo>
                    <a:cubicBezTo>
                      <a:pt x="25" y="73"/>
                      <a:pt x="22" y="65"/>
                      <a:pt x="19" y="58"/>
                    </a:cubicBezTo>
                    <a:cubicBezTo>
                      <a:pt x="7" y="26"/>
                      <a:pt x="-1" y="0"/>
                      <a:pt x="0" y="0"/>
                    </a:cubicBezTo>
                    <a:cubicBezTo>
                      <a:pt x="1" y="0"/>
                      <a:pt x="12" y="25"/>
                      <a:pt x="24" y="56"/>
                    </a:cubicBezTo>
                    <a:cubicBezTo>
                      <a:pt x="27" y="64"/>
                      <a:pt x="29" y="71"/>
                      <a:pt x="32" y="78"/>
                    </a:cubicBezTo>
                    <a:cubicBezTo>
                      <a:pt x="33" y="82"/>
                      <a:pt x="35" y="85"/>
                      <a:pt x="34" y="90"/>
                    </a:cubicBezTo>
                    <a:cubicBezTo>
                      <a:pt x="33" y="92"/>
                      <a:pt x="31" y="93"/>
                      <a:pt x="29" y="94"/>
                    </a:cubicBezTo>
                    <a:cubicBezTo>
                      <a:pt x="27" y="94"/>
                      <a:pt x="25" y="94"/>
                      <a:pt x="24" y="95"/>
                    </a:cubicBezTo>
                    <a:cubicBezTo>
                      <a:pt x="12" y="95"/>
                      <a:pt x="5" y="95"/>
                      <a:pt x="5" y="95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28"/>
              <p:cNvSpPr/>
              <p:nvPr/>
            </p:nvSpPr>
            <p:spPr>
              <a:xfrm>
                <a:off x="2049778" y="1864207"/>
                <a:ext cx="40759" cy="35396"/>
              </a:xfrm>
              <a:custGeom>
                <a:rect b="b" l="l" r="r" t="t"/>
                <a:pathLst>
                  <a:path extrusionOk="0" h="33" w="38">
                    <a:moveTo>
                      <a:pt x="2" y="0"/>
                    </a:moveTo>
                    <a:cubicBezTo>
                      <a:pt x="4" y="0"/>
                      <a:pt x="4" y="13"/>
                      <a:pt x="14" y="21"/>
                    </a:cubicBezTo>
                    <a:cubicBezTo>
                      <a:pt x="25" y="30"/>
                      <a:pt x="38" y="29"/>
                      <a:pt x="38" y="30"/>
                    </a:cubicBezTo>
                    <a:cubicBezTo>
                      <a:pt x="38" y="31"/>
                      <a:pt x="35" y="33"/>
                      <a:pt x="29" y="33"/>
                    </a:cubicBezTo>
                    <a:cubicBezTo>
                      <a:pt x="24" y="33"/>
                      <a:pt x="16" y="31"/>
                      <a:pt x="10" y="26"/>
                    </a:cubicBezTo>
                    <a:cubicBezTo>
                      <a:pt x="3" y="21"/>
                      <a:pt x="0" y="14"/>
                      <a:pt x="0" y="8"/>
                    </a:cubicBezTo>
                    <a:cubicBezTo>
                      <a:pt x="0" y="3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28"/>
              <p:cNvSpPr/>
              <p:nvPr/>
            </p:nvSpPr>
            <p:spPr>
              <a:xfrm>
                <a:off x="1990784" y="1709750"/>
                <a:ext cx="55776" cy="15017"/>
              </a:xfrm>
              <a:custGeom>
                <a:rect b="b" l="l" r="r" t="t"/>
                <a:pathLst>
                  <a:path extrusionOk="0" h="14" w="52">
                    <a:moveTo>
                      <a:pt x="52" y="8"/>
                    </a:moveTo>
                    <a:cubicBezTo>
                      <a:pt x="51" y="11"/>
                      <a:pt x="39" y="9"/>
                      <a:pt x="26" y="11"/>
                    </a:cubicBezTo>
                    <a:cubicBezTo>
                      <a:pt x="13" y="12"/>
                      <a:pt x="2" y="16"/>
                      <a:pt x="0" y="14"/>
                    </a:cubicBezTo>
                    <a:cubicBezTo>
                      <a:pt x="-1" y="12"/>
                      <a:pt x="1" y="9"/>
                      <a:pt x="6" y="6"/>
                    </a:cubicBezTo>
                    <a:cubicBezTo>
                      <a:pt x="10" y="3"/>
                      <a:pt x="17" y="1"/>
                      <a:pt x="25" y="0"/>
                    </a:cubicBezTo>
                    <a:cubicBezTo>
                      <a:pt x="33" y="-1"/>
                      <a:pt x="40" y="0"/>
                      <a:pt x="45" y="2"/>
                    </a:cubicBezTo>
                    <a:cubicBezTo>
                      <a:pt x="50" y="4"/>
                      <a:pt x="52" y="6"/>
                      <a:pt x="52" y="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28"/>
              <p:cNvSpPr/>
              <p:nvPr/>
            </p:nvSpPr>
            <p:spPr>
              <a:xfrm>
                <a:off x="2116279" y="1715113"/>
                <a:ext cx="41832" cy="13944"/>
              </a:xfrm>
              <a:custGeom>
                <a:rect b="b" l="l" r="r" t="t"/>
                <a:pathLst>
                  <a:path extrusionOk="0" h="13" w="39">
                    <a:moveTo>
                      <a:pt x="39" y="12"/>
                    </a:moveTo>
                    <a:cubicBezTo>
                      <a:pt x="37" y="15"/>
                      <a:pt x="30" y="12"/>
                      <a:pt x="20" y="12"/>
                    </a:cubicBezTo>
                    <a:cubicBezTo>
                      <a:pt x="11" y="12"/>
                      <a:pt x="3" y="14"/>
                      <a:pt x="1" y="11"/>
                    </a:cubicBezTo>
                    <a:cubicBezTo>
                      <a:pt x="0" y="10"/>
                      <a:pt x="1" y="7"/>
                      <a:pt x="5" y="5"/>
                    </a:cubicBezTo>
                    <a:cubicBezTo>
                      <a:pt x="8" y="2"/>
                      <a:pt x="14" y="0"/>
                      <a:pt x="20" y="0"/>
                    </a:cubicBezTo>
                    <a:cubicBezTo>
                      <a:pt x="27" y="1"/>
                      <a:pt x="32" y="3"/>
                      <a:pt x="36" y="6"/>
                    </a:cubicBezTo>
                    <a:cubicBezTo>
                      <a:pt x="39" y="8"/>
                      <a:pt x="40" y="11"/>
                      <a:pt x="39" y="12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28"/>
              <p:cNvSpPr/>
              <p:nvPr/>
            </p:nvSpPr>
            <p:spPr>
              <a:xfrm>
                <a:off x="3026925" y="3523544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0" y="2"/>
                    </a:moveTo>
                    <a:cubicBezTo>
                      <a:pt x="0" y="1"/>
                      <a:pt x="14" y="0"/>
                      <a:pt x="32" y="0"/>
                    </a:cubicBezTo>
                    <a:cubicBezTo>
                      <a:pt x="50" y="0"/>
                      <a:pt x="64" y="0"/>
                      <a:pt x="64" y="2"/>
                    </a:cubicBezTo>
                    <a:cubicBezTo>
                      <a:pt x="64" y="3"/>
                      <a:pt x="50" y="5"/>
                      <a:pt x="32" y="5"/>
                    </a:cubicBezTo>
                    <a:cubicBezTo>
                      <a:pt x="14" y="5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28"/>
              <p:cNvSpPr/>
              <p:nvPr/>
            </p:nvSpPr>
            <p:spPr>
              <a:xfrm>
                <a:off x="2888559" y="3523544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0" y="2"/>
                    </a:moveTo>
                    <a:cubicBezTo>
                      <a:pt x="0" y="1"/>
                      <a:pt x="15" y="0"/>
                      <a:pt x="32" y="0"/>
                    </a:cubicBezTo>
                    <a:cubicBezTo>
                      <a:pt x="50" y="0"/>
                      <a:pt x="65" y="0"/>
                      <a:pt x="65" y="2"/>
                    </a:cubicBezTo>
                    <a:cubicBezTo>
                      <a:pt x="65" y="3"/>
                      <a:pt x="49" y="5"/>
                      <a:pt x="32" y="5"/>
                    </a:cubicBezTo>
                    <a:cubicBezTo>
                      <a:pt x="14" y="5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6" name="Google Shape;1216;p28"/>
            <p:cNvGrpSpPr/>
            <p:nvPr/>
          </p:nvGrpSpPr>
          <p:grpSpPr>
            <a:xfrm>
              <a:off x="557777" y="1653974"/>
              <a:ext cx="890266" cy="517000"/>
              <a:chOff x="557777" y="1653974"/>
              <a:chExt cx="890266" cy="517000"/>
            </a:xfrm>
          </p:grpSpPr>
          <p:sp>
            <p:nvSpPr>
              <p:cNvPr id="1217" name="Google Shape;1217;p28"/>
              <p:cNvSpPr/>
              <p:nvPr/>
            </p:nvSpPr>
            <p:spPr>
              <a:xfrm>
                <a:off x="557777" y="1653974"/>
                <a:ext cx="890266" cy="517000"/>
              </a:xfrm>
              <a:custGeom>
                <a:rect b="b" l="l" r="r" t="t"/>
                <a:pathLst>
                  <a:path extrusionOk="0" h="482" w="830">
                    <a:moveTo>
                      <a:pt x="828" y="480"/>
                    </a:moveTo>
                    <a:cubicBezTo>
                      <a:pt x="828" y="480"/>
                      <a:pt x="828" y="477"/>
                      <a:pt x="828" y="472"/>
                    </a:cubicBezTo>
                    <a:cubicBezTo>
                      <a:pt x="828" y="466"/>
                      <a:pt x="828" y="457"/>
                      <a:pt x="828" y="446"/>
                    </a:cubicBezTo>
                    <a:cubicBezTo>
                      <a:pt x="828" y="424"/>
                      <a:pt x="828" y="392"/>
                      <a:pt x="828" y="351"/>
                    </a:cubicBezTo>
                    <a:cubicBezTo>
                      <a:pt x="828" y="268"/>
                      <a:pt x="828" y="148"/>
                      <a:pt x="827" y="1"/>
                    </a:cubicBezTo>
                    <a:lnTo>
                      <a:pt x="829" y="3"/>
                    </a:lnTo>
                    <a:cubicBezTo>
                      <a:pt x="607" y="3"/>
                      <a:pt x="317" y="3"/>
                      <a:pt x="1" y="3"/>
                    </a:cubicBezTo>
                    <a:lnTo>
                      <a:pt x="1" y="3"/>
                    </a:lnTo>
                    <a:lnTo>
                      <a:pt x="3" y="2"/>
                    </a:lnTo>
                    <a:cubicBezTo>
                      <a:pt x="3" y="171"/>
                      <a:pt x="3" y="333"/>
                      <a:pt x="3" y="480"/>
                    </a:cubicBezTo>
                    <a:lnTo>
                      <a:pt x="1" y="479"/>
                    </a:lnTo>
                    <a:cubicBezTo>
                      <a:pt x="244" y="479"/>
                      <a:pt x="450" y="479"/>
                      <a:pt x="596" y="480"/>
                    </a:cubicBezTo>
                    <a:cubicBezTo>
                      <a:pt x="669" y="480"/>
                      <a:pt x="727" y="480"/>
                      <a:pt x="767" y="480"/>
                    </a:cubicBezTo>
                    <a:cubicBezTo>
                      <a:pt x="787" y="480"/>
                      <a:pt x="802" y="480"/>
                      <a:pt x="813" y="480"/>
                    </a:cubicBezTo>
                    <a:cubicBezTo>
                      <a:pt x="818" y="480"/>
                      <a:pt x="822" y="480"/>
                      <a:pt x="825" y="480"/>
                    </a:cubicBezTo>
                    <a:cubicBezTo>
                      <a:pt x="827" y="480"/>
                      <a:pt x="829" y="480"/>
                      <a:pt x="829" y="480"/>
                    </a:cubicBezTo>
                    <a:cubicBezTo>
                      <a:pt x="829" y="480"/>
                      <a:pt x="827" y="480"/>
                      <a:pt x="825" y="480"/>
                    </a:cubicBezTo>
                    <a:cubicBezTo>
                      <a:pt x="822" y="480"/>
                      <a:pt x="818" y="480"/>
                      <a:pt x="813" y="480"/>
                    </a:cubicBezTo>
                    <a:cubicBezTo>
                      <a:pt x="803" y="480"/>
                      <a:pt x="788" y="480"/>
                      <a:pt x="768" y="480"/>
                    </a:cubicBezTo>
                    <a:cubicBezTo>
                      <a:pt x="728" y="480"/>
                      <a:pt x="670" y="481"/>
                      <a:pt x="597" y="481"/>
                    </a:cubicBezTo>
                    <a:cubicBezTo>
                      <a:pt x="451" y="481"/>
                      <a:pt x="244" y="481"/>
                      <a:pt x="1" y="482"/>
                    </a:cubicBezTo>
                    <a:lnTo>
                      <a:pt x="0" y="482"/>
                    </a:lnTo>
                    <a:lnTo>
                      <a:pt x="0" y="480"/>
                    </a:lnTo>
                    <a:cubicBezTo>
                      <a:pt x="0" y="333"/>
                      <a:pt x="0" y="171"/>
                      <a:pt x="0" y="1"/>
                    </a:cubicBezTo>
                    <a:lnTo>
                      <a:pt x="0" y="0"/>
                    </a:lnTo>
                    <a:lnTo>
                      <a:pt x="1" y="0"/>
                    </a:lnTo>
                    <a:cubicBezTo>
                      <a:pt x="317" y="0"/>
                      <a:pt x="607" y="0"/>
                      <a:pt x="829" y="0"/>
                    </a:cubicBezTo>
                    <a:lnTo>
                      <a:pt x="830" y="0"/>
                    </a:lnTo>
                    <a:lnTo>
                      <a:pt x="830" y="1"/>
                    </a:lnTo>
                    <a:cubicBezTo>
                      <a:pt x="830" y="149"/>
                      <a:pt x="829" y="268"/>
                      <a:pt x="829" y="352"/>
                    </a:cubicBezTo>
                    <a:cubicBezTo>
                      <a:pt x="829" y="393"/>
                      <a:pt x="829" y="425"/>
                      <a:pt x="829" y="447"/>
                    </a:cubicBezTo>
                    <a:cubicBezTo>
                      <a:pt x="829" y="458"/>
                      <a:pt x="829" y="466"/>
                      <a:pt x="829" y="472"/>
                    </a:cubicBezTo>
                    <a:cubicBezTo>
                      <a:pt x="829" y="477"/>
                      <a:pt x="829" y="480"/>
                      <a:pt x="829" y="480"/>
                    </a:cubicBezTo>
                    <a:lnTo>
                      <a:pt x="828" y="48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28"/>
              <p:cNvSpPr/>
              <p:nvPr/>
            </p:nvSpPr>
            <p:spPr>
              <a:xfrm>
                <a:off x="559922" y="1716186"/>
                <a:ext cx="887048" cy="3218"/>
              </a:xfrm>
              <a:custGeom>
                <a:rect b="b" l="l" r="r" t="t"/>
                <a:pathLst>
                  <a:path extrusionOk="0" h="3" w="827">
                    <a:moveTo>
                      <a:pt x="827" y="1"/>
                    </a:moveTo>
                    <a:cubicBezTo>
                      <a:pt x="827" y="2"/>
                      <a:pt x="642" y="3"/>
                      <a:pt x="414" y="3"/>
                    </a:cubicBezTo>
                    <a:cubicBezTo>
                      <a:pt x="185" y="3"/>
                      <a:pt x="0" y="2"/>
                      <a:pt x="0" y="1"/>
                    </a:cubicBezTo>
                    <a:cubicBezTo>
                      <a:pt x="0" y="1"/>
                      <a:pt x="185" y="0"/>
                      <a:pt x="414" y="0"/>
                    </a:cubicBezTo>
                    <a:cubicBezTo>
                      <a:pt x="642" y="0"/>
                      <a:pt x="827" y="1"/>
                      <a:pt x="8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28"/>
              <p:cNvSpPr/>
              <p:nvPr/>
            </p:nvSpPr>
            <p:spPr>
              <a:xfrm>
                <a:off x="636078" y="1801995"/>
                <a:ext cx="273516" cy="274589"/>
              </a:xfrm>
              <a:custGeom>
                <a:rect b="b" l="l" r="r" t="t"/>
                <a:pathLst>
                  <a:path extrusionOk="0" h="256" w="255">
                    <a:moveTo>
                      <a:pt x="0" y="0"/>
                    </a:moveTo>
                    <a:lnTo>
                      <a:pt x="255" y="0"/>
                    </a:lnTo>
                    <a:lnTo>
                      <a:pt x="255" y="256"/>
                    </a:lnTo>
                    <a:lnTo>
                      <a:pt x="0" y="2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28"/>
              <p:cNvSpPr/>
              <p:nvPr/>
            </p:nvSpPr>
            <p:spPr>
              <a:xfrm>
                <a:off x="984676" y="1845972"/>
                <a:ext cx="396866" cy="3218"/>
              </a:xfrm>
              <a:custGeom>
                <a:rect b="b" l="l" r="r" t="t"/>
                <a:pathLst>
                  <a:path extrusionOk="0" h="3" w="370">
                    <a:moveTo>
                      <a:pt x="370" y="2"/>
                    </a:moveTo>
                    <a:cubicBezTo>
                      <a:pt x="370" y="2"/>
                      <a:pt x="369" y="2"/>
                      <a:pt x="367" y="2"/>
                    </a:cubicBezTo>
                    <a:cubicBezTo>
                      <a:pt x="364" y="2"/>
                      <a:pt x="360" y="2"/>
                      <a:pt x="356" y="2"/>
                    </a:cubicBezTo>
                    <a:cubicBezTo>
                      <a:pt x="346" y="2"/>
                      <a:pt x="333" y="3"/>
                      <a:pt x="316" y="3"/>
                    </a:cubicBezTo>
                    <a:cubicBezTo>
                      <a:pt x="282" y="3"/>
                      <a:pt x="236" y="3"/>
                      <a:pt x="186" y="3"/>
                    </a:cubicBezTo>
                    <a:cubicBezTo>
                      <a:pt x="135" y="3"/>
                      <a:pt x="89" y="3"/>
                      <a:pt x="55" y="3"/>
                    </a:cubicBezTo>
                    <a:cubicBezTo>
                      <a:pt x="38" y="3"/>
                      <a:pt x="25" y="2"/>
                      <a:pt x="15" y="2"/>
                    </a:cubicBezTo>
                    <a:cubicBezTo>
                      <a:pt x="11" y="2"/>
                      <a:pt x="7" y="2"/>
                      <a:pt x="4" y="2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0" y="1"/>
                      <a:pt x="2" y="1"/>
                      <a:pt x="4" y="1"/>
                    </a:cubicBezTo>
                    <a:cubicBezTo>
                      <a:pt x="7" y="1"/>
                      <a:pt x="11" y="1"/>
                      <a:pt x="15" y="1"/>
                    </a:cubicBezTo>
                    <a:cubicBezTo>
                      <a:pt x="25" y="1"/>
                      <a:pt x="38" y="1"/>
                      <a:pt x="55" y="0"/>
                    </a:cubicBezTo>
                    <a:cubicBezTo>
                      <a:pt x="89" y="0"/>
                      <a:pt x="135" y="0"/>
                      <a:pt x="186" y="0"/>
                    </a:cubicBezTo>
                    <a:cubicBezTo>
                      <a:pt x="236" y="0"/>
                      <a:pt x="282" y="0"/>
                      <a:pt x="316" y="0"/>
                    </a:cubicBezTo>
                    <a:cubicBezTo>
                      <a:pt x="333" y="1"/>
                      <a:pt x="346" y="1"/>
                      <a:pt x="356" y="1"/>
                    </a:cubicBezTo>
                    <a:cubicBezTo>
                      <a:pt x="360" y="1"/>
                      <a:pt x="364" y="1"/>
                      <a:pt x="367" y="1"/>
                    </a:cubicBezTo>
                    <a:cubicBezTo>
                      <a:pt x="369" y="1"/>
                      <a:pt x="370" y="1"/>
                      <a:pt x="370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28"/>
              <p:cNvSpPr/>
              <p:nvPr/>
            </p:nvSpPr>
            <p:spPr>
              <a:xfrm>
                <a:off x="985748" y="1907112"/>
                <a:ext cx="405447" cy="3218"/>
              </a:xfrm>
              <a:custGeom>
                <a:rect b="b" l="l" r="r" t="t"/>
                <a:pathLst>
                  <a:path extrusionOk="0" h="3" w="378">
                    <a:moveTo>
                      <a:pt x="378" y="2"/>
                    </a:moveTo>
                    <a:cubicBezTo>
                      <a:pt x="378" y="2"/>
                      <a:pt x="376" y="2"/>
                      <a:pt x="374" y="2"/>
                    </a:cubicBezTo>
                    <a:cubicBezTo>
                      <a:pt x="371" y="2"/>
                      <a:pt x="367" y="2"/>
                      <a:pt x="363" y="2"/>
                    </a:cubicBezTo>
                    <a:cubicBezTo>
                      <a:pt x="353" y="2"/>
                      <a:pt x="339" y="3"/>
                      <a:pt x="322" y="3"/>
                    </a:cubicBezTo>
                    <a:cubicBezTo>
                      <a:pt x="288" y="3"/>
                      <a:pt x="241" y="3"/>
                      <a:pt x="189" y="3"/>
                    </a:cubicBezTo>
                    <a:cubicBezTo>
                      <a:pt x="137" y="3"/>
                      <a:pt x="90" y="3"/>
                      <a:pt x="55" y="3"/>
                    </a:cubicBezTo>
                    <a:cubicBezTo>
                      <a:pt x="38" y="3"/>
                      <a:pt x="24" y="2"/>
                      <a:pt x="14" y="2"/>
                    </a:cubicBezTo>
                    <a:cubicBezTo>
                      <a:pt x="10" y="2"/>
                      <a:pt x="6" y="2"/>
                      <a:pt x="3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3" y="1"/>
                    </a:cubicBezTo>
                    <a:cubicBezTo>
                      <a:pt x="6" y="1"/>
                      <a:pt x="10" y="1"/>
                      <a:pt x="14" y="1"/>
                    </a:cubicBezTo>
                    <a:cubicBezTo>
                      <a:pt x="24" y="1"/>
                      <a:pt x="38" y="1"/>
                      <a:pt x="55" y="0"/>
                    </a:cubicBezTo>
                    <a:cubicBezTo>
                      <a:pt x="90" y="0"/>
                      <a:pt x="137" y="0"/>
                      <a:pt x="189" y="0"/>
                    </a:cubicBezTo>
                    <a:cubicBezTo>
                      <a:pt x="241" y="0"/>
                      <a:pt x="288" y="0"/>
                      <a:pt x="322" y="0"/>
                    </a:cubicBezTo>
                    <a:cubicBezTo>
                      <a:pt x="339" y="1"/>
                      <a:pt x="353" y="1"/>
                      <a:pt x="363" y="1"/>
                    </a:cubicBezTo>
                    <a:cubicBezTo>
                      <a:pt x="367" y="1"/>
                      <a:pt x="371" y="1"/>
                      <a:pt x="374" y="1"/>
                    </a:cubicBezTo>
                    <a:cubicBezTo>
                      <a:pt x="376" y="1"/>
                      <a:pt x="378" y="1"/>
                      <a:pt x="378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28"/>
              <p:cNvSpPr/>
              <p:nvPr/>
            </p:nvSpPr>
            <p:spPr>
              <a:xfrm>
                <a:off x="985748" y="1968251"/>
                <a:ext cx="405447" cy="4290"/>
              </a:xfrm>
              <a:custGeom>
                <a:rect b="b" l="l" r="r" t="t"/>
                <a:pathLst>
                  <a:path extrusionOk="0" h="4" w="378">
                    <a:moveTo>
                      <a:pt x="378" y="2"/>
                    </a:moveTo>
                    <a:cubicBezTo>
                      <a:pt x="378" y="2"/>
                      <a:pt x="376" y="2"/>
                      <a:pt x="374" y="2"/>
                    </a:cubicBezTo>
                    <a:cubicBezTo>
                      <a:pt x="371" y="2"/>
                      <a:pt x="367" y="2"/>
                      <a:pt x="363" y="2"/>
                    </a:cubicBezTo>
                    <a:cubicBezTo>
                      <a:pt x="353" y="3"/>
                      <a:pt x="339" y="3"/>
                      <a:pt x="322" y="3"/>
                    </a:cubicBezTo>
                    <a:cubicBezTo>
                      <a:pt x="288" y="3"/>
                      <a:pt x="241" y="3"/>
                      <a:pt x="189" y="4"/>
                    </a:cubicBezTo>
                    <a:cubicBezTo>
                      <a:pt x="137" y="3"/>
                      <a:pt x="90" y="3"/>
                      <a:pt x="55" y="3"/>
                    </a:cubicBezTo>
                    <a:cubicBezTo>
                      <a:pt x="38" y="3"/>
                      <a:pt x="24" y="3"/>
                      <a:pt x="14" y="2"/>
                    </a:cubicBezTo>
                    <a:cubicBezTo>
                      <a:pt x="10" y="2"/>
                      <a:pt x="6" y="2"/>
                      <a:pt x="3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3" y="1"/>
                    </a:cubicBezTo>
                    <a:cubicBezTo>
                      <a:pt x="6" y="1"/>
                      <a:pt x="10" y="1"/>
                      <a:pt x="14" y="1"/>
                    </a:cubicBezTo>
                    <a:cubicBezTo>
                      <a:pt x="24" y="1"/>
                      <a:pt x="38" y="1"/>
                      <a:pt x="55" y="1"/>
                    </a:cubicBezTo>
                    <a:cubicBezTo>
                      <a:pt x="90" y="0"/>
                      <a:pt x="137" y="0"/>
                      <a:pt x="189" y="0"/>
                    </a:cubicBezTo>
                    <a:cubicBezTo>
                      <a:pt x="241" y="0"/>
                      <a:pt x="288" y="0"/>
                      <a:pt x="322" y="1"/>
                    </a:cubicBezTo>
                    <a:cubicBezTo>
                      <a:pt x="339" y="1"/>
                      <a:pt x="353" y="1"/>
                      <a:pt x="363" y="1"/>
                    </a:cubicBezTo>
                    <a:cubicBezTo>
                      <a:pt x="367" y="1"/>
                      <a:pt x="371" y="1"/>
                      <a:pt x="374" y="1"/>
                    </a:cubicBezTo>
                    <a:cubicBezTo>
                      <a:pt x="376" y="2"/>
                      <a:pt x="378" y="2"/>
                      <a:pt x="378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28"/>
              <p:cNvSpPr/>
              <p:nvPr/>
            </p:nvSpPr>
            <p:spPr>
              <a:xfrm>
                <a:off x="985748" y="2029390"/>
                <a:ext cx="405447" cy="4290"/>
              </a:xfrm>
              <a:custGeom>
                <a:rect b="b" l="l" r="r" t="t"/>
                <a:pathLst>
                  <a:path extrusionOk="0" h="4" w="378">
                    <a:moveTo>
                      <a:pt x="378" y="2"/>
                    </a:moveTo>
                    <a:cubicBezTo>
                      <a:pt x="378" y="2"/>
                      <a:pt x="376" y="2"/>
                      <a:pt x="374" y="2"/>
                    </a:cubicBezTo>
                    <a:cubicBezTo>
                      <a:pt x="371" y="2"/>
                      <a:pt x="367" y="2"/>
                      <a:pt x="363" y="2"/>
                    </a:cubicBezTo>
                    <a:cubicBezTo>
                      <a:pt x="353" y="3"/>
                      <a:pt x="339" y="3"/>
                      <a:pt x="322" y="3"/>
                    </a:cubicBezTo>
                    <a:cubicBezTo>
                      <a:pt x="288" y="3"/>
                      <a:pt x="241" y="3"/>
                      <a:pt x="189" y="4"/>
                    </a:cubicBezTo>
                    <a:cubicBezTo>
                      <a:pt x="137" y="3"/>
                      <a:pt x="90" y="3"/>
                      <a:pt x="55" y="3"/>
                    </a:cubicBezTo>
                    <a:cubicBezTo>
                      <a:pt x="38" y="3"/>
                      <a:pt x="24" y="3"/>
                      <a:pt x="14" y="2"/>
                    </a:cubicBezTo>
                    <a:cubicBezTo>
                      <a:pt x="10" y="2"/>
                      <a:pt x="6" y="2"/>
                      <a:pt x="3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3" y="2"/>
                    </a:cubicBezTo>
                    <a:cubicBezTo>
                      <a:pt x="6" y="2"/>
                      <a:pt x="10" y="1"/>
                      <a:pt x="14" y="1"/>
                    </a:cubicBezTo>
                    <a:cubicBezTo>
                      <a:pt x="24" y="1"/>
                      <a:pt x="38" y="1"/>
                      <a:pt x="55" y="1"/>
                    </a:cubicBezTo>
                    <a:cubicBezTo>
                      <a:pt x="90" y="1"/>
                      <a:pt x="137" y="0"/>
                      <a:pt x="189" y="0"/>
                    </a:cubicBezTo>
                    <a:cubicBezTo>
                      <a:pt x="241" y="0"/>
                      <a:pt x="288" y="0"/>
                      <a:pt x="322" y="1"/>
                    </a:cubicBezTo>
                    <a:cubicBezTo>
                      <a:pt x="339" y="1"/>
                      <a:pt x="353" y="1"/>
                      <a:pt x="363" y="1"/>
                    </a:cubicBezTo>
                    <a:cubicBezTo>
                      <a:pt x="367" y="1"/>
                      <a:pt x="371" y="1"/>
                      <a:pt x="374" y="2"/>
                    </a:cubicBezTo>
                    <a:cubicBezTo>
                      <a:pt x="376" y="2"/>
                      <a:pt x="378" y="2"/>
                      <a:pt x="378" y="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4" name="Google Shape;1224;p28"/>
            <p:cNvGrpSpPr/>
            <p:nvPr/>
          </p:nvGrpSpPr>
          <p:grpSpPr>
            <a:xfrm>
              <a:off x="985750" y="1059299"/>
              <a:ext cx="451575" cy="449876"/>
              <a:chOff x="985750" y="1059299"/>
              <a:chExt cx="451575" cy="449876"/>
            </a:xfrm>
          </p:grpSpPr>
          <p:sp>
            <p:nvSpPr>
              <p:cNvPr id="1225" name="Google Shape;1225;p28"/>
              <p:cNvSpPr/>
              <p:nvPr/>
            </p:nvSpPr>
            <p:spPr>
              <a:xfrm flipH="1">
                <a:off x="1127237" y="1216035"/>
                <a:ext cx="159280" cy="159278"/>
              </a:xfrm>
              <a:custGeom>
                <a:rect b="b" l="l" r="r" t="t"/>
                <a:pathLst>
                  <a:path extrusionOk="0" h="188" w="188">
                    <a:moveTo>
                      <a:pt x="2" y="2"/>
                    </a:moveTo>
                    <a:cubicBezTo>
                      <a:pt x="2" y="2"/>
                      <a:pt x="2" y="3"/>
                      <a:pt x="3" y="5"/>
                    </a:cubicBezTo>
                    <a:cubicBezTo>
                      <a:pt x="3" y="8"/>
                      <a:pt x="3" y="11"/>
                      <a:pt x="3" y="16"/>
                    </a:cubicBezTo>
                    <a:cubicBezTo>
                      <a:pt x="3" y="25"/>
                      <a:pt x="3" y="37"/>
                      <a:pt x="3" y="53"/>
                    </a:cubicBezTo>
                    <a:cubicBezTo>
                      <a:pt x="4" y="85"/>
                      <a:pt x="4" y="131"/>
                      <a:pt x="4" y="185"/>
                    </a:cubicBezTo>
                    <a:lnTo>
                      <a:pt x="2" y="183"/>
                    </a:lnTo>
                    <a:cubicBezTo>
                      <a:pt x="56" y="183"/>
                      <a:pt x="119" y="183"/>
                      <a:pt x="186" y="183"/>
                    </a:cubicBezTo>
                    <a:cubicBezTo>
                      <a:pt x="186" y="182"/>
                      <a:pt x="181" y="187"/>
                      <a:pt x="183" y="185"/>
                    </a:cubicBezTo>
                    <a:lnTo>
                      <a:pt x="183" y="185"/>
                    </a:lnTo>
                    <a:lnTo>
                      <a:pt x="183" y="173"/>
                    </a:lnTo>
                    <a:cubicBezTo>
                      <a:pt x="183" y="169"/>
                      <a:pt x="183" y="165"/>
                      <a:pt x="183" y="160"/>
                    </a:cubicBezTo>
                    <a:cubicBezTo>
                      <a:pt x="183" y="152"/>
                      <a:pt x="183" y="144"/>
                      <a:pt x="183" y="136"/>
                    </a:cubicBezTo>
                    <a:cubicBezTo>
                      <a:pt x="183" y="120"/>
                      <a:pt x="183" y="104"/>
                      <a:pt x="183" y="88"/>
                    </a:cubicBezTo>
                    <a:cubicBezTo>
                      <a:pt x="183" y="58"/>
                      <a:pt x="184" y="29"/>
                      <a:pt x="184" y="2"/>
                    </a:cubicBezTo>
                    <a:lnTo>
                      <a:pt x="186" y="4"/>
                    </a:lnTo>
                    <a:cubicBezTo>
                      <a:pt x="131" y="4"/>
                      <a:pt x="86" y="3"/>
                      <a:pt x="53" y="3"/>
                    </a:cubicBezTo>
                    <a:cubicBezTo>
                      <a:pt x="38" y="3"/>
                      <a:pt x="25" y="2"/>
                      <a:pt x="16" y="2"/>
                    </a:cubicBezTo>
                    <a:cubicBezTo>
                      <a:pt x="12" y="2"/>
                      <a:pt x="8" y="2"/>
                      <a:pt x="6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5" y="2"/>
                    </a:cubicBezTo>
                    <a:cubicBezTo>
                      <a:pt x="8" y="2"/>
                      <a:pt x="11" y="2"/>
                      <a:pt x="15" y="1"/>
                    </a:cubicBezTo>
                    <a:cubicBezTo>
                      <a:pt x="24" y="1"/>
                      <a:pt x="36" y="1"/>
                      <a:pt x="52" y="1"/>
                    </a:cubicBezTo>
                    <a:cubicBezTo>
                      <a:pt x="85" y="1"/>
                      <a:pt x="131" y="0"/>
                      <a:pt x="186" y="0"/>
                    </a:cubicBezTo>
                    <a:lnTo>
                      <a:pt x="188" y="0"/>
                    </a:lnTo>
                    <a:lnTo>
                      <a:pt x="188" y="2"/>
                    </a:lnTo>
                    <a:cubicBezTo>
                      <a:pt x="188" y="29"/>
                      <a:pt x="188" y="58"/>
                      <a:pt x="188" y="88"/>
                    </a:cubicBezTo>
                    <a:cubicBezTo>
                      <a:pt x="188" y="104"/>
                      <a:pt x="188" y="120"/>
                      <a:pt x="188" y="136"/>
                    </a:cubicBezTo>
                    <a:cubicBezTo>
                      <a:pt x="188" y="144"/>
                      <a:pt x="188" y="152"/>
                      <a:pt x="188" y="160"/>
                    </a:cubicBezTo>
                    <a:cubicBezTo>
                      <a:pt x="188" y="165"/>
                      <a:pt x="188" y="169"/>
                      <a:pt x="188" y="173"/>
                    </a:cubicBezTo>
                    <a:lnTo>
                      <a:pt x="188" y="185"/>
                    </a:lnTo>
                    <a:lnTo>
                      <a:pt x="188" y="185"/>
                    </a:lnTo>
                    <a:cubicBezTo>
                      <a:pt x="190" y="183"/>
                      <a:pt x="185" y="188"/>
                      <a:pt x="186" y="188"/>
                    </a:cubicBezTo>
                    <a:cubicBezTo>
                      <a:pt x="118" y="188"/>
                      <a:pt x="56" y="187"/>
                      <a:pt x="2" y="187"/>
                    </a:cubicBezTo>
                    <a:lnTo>
                      <a:pt x="0" y="187"/>
                    </a:lnTo>
                    <a:lnTo>
                      <a:pt x="0" y="185"/>
                    </a:lnTo>
                    <a:cubicBezTo>
                      <a:pt x="0" y="130"/>
                      <a:pt x="1" y="84"/>
                      <a:pt x="1" y="52"/>
                    </a:cubicBezTo>
                    <a:cubicBezTo>
                      <a:pt x="1" y="36"/>
                      <a:pt x="2" y="24"/>
                      <a:pt x="2" y="15"/>
                    </a:cubicBezTo>
                    <a:cubicBezTo>
                      <a:pt x="2" y="11"/>
                      <a:pt x="2" y="7"/>
                      <a:pt x="2" y="5"/>
                    </a:cubicBezTo>
                    <a:cubicBezTo>
                      <a:pt x="2" y="3"/>
                      <a:pt x="2" y="2"/>
                      <a:pt x="2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22675" lIns="90000" spcFirstLastPara="1" rIns="90000" wrap="square" tIns="22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8"/>
              <p:cNvSpPr/>
              <p:nvPr/>
            </p:nvSpPr>
            <p:spPr>
              <a:xfrm>
                <a:off x="1133779" y="1204160"/>
                <a:ext cx="168599" cy="136403"/>
              </a:xfrm>
              <a:custGeom>
                <a:rect b="b" l="l" r="r" t="t"/>
                <a:pathLst>
                  <a:path extrusionOk="0" h="161" w="199">
                    <a:moveTo>
                      <a:pt x="199" y="0"/>
                    </a:moveTo>
                    <a:cubicBezTo>
                      <a:pt x="202" y="2"/>
                      <a:pt x="163" y="55"/>
                      <a:pt x="111" y="118"/>
                    </a:cubicBezTo>
                    <a:cubicBezTo>
                      <a:pt x="100" y="131"/>
                      <a:pt x="90" y="144"/>
                      <a:pt x="80" y="156"/>
                    </a:cubicBezTo>
                    <a:lnTo>
                      <a:pt x="76" y="161"/>
                    </a:lnTo>
                    <a:lnTo>
                      <a:pt x="70" y="156"/>
                    </a:lnTo>
                    <a:cubicBezTo>
                      <a:pt x="27" y="118"/>
                      <a:pt x="-2" y="89"/>
                      <a:pt x="0" y="86"/>
                    </a:cubicBezTo>
                    <a:cubicBezTo>
                      <a:pt x="2" y="84"/>
                      <a:pt x="35" y="109"/>
                      <a:pt x="79" y="146"/>
                    </a:cubicBezTo>
                    <a:lnTo>
                      <a:pt x="70" y="147"/>
                    </a:lnTo>
                    <a:cubicBezTo>
                      <a:pt x="79" y="135"/>
                      <a:pt x="89" y="123"/>
                      <a:pt x="100" y="109"/>
                    </a:cubicBezTo>
                    <a:cubicBezTo>
                      <a:pt x="152" y="46"/>
                      <a:pt x="196" y="-3"/>
                      <a:pt x="1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12950" lIns="90000" spcFirstLastPara="1" rIns="90000" wrap="square" tIns="129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8"/>
              <p:cNvSpPr/>
              <p:nvPr/>
            </p:nvSpPr>
            <p:spPr>
              <a:xfrm flipH="1">
                <a:off x="985750" y="1059299"/>
                <a:ext cx="451575" cy="449876"/>
              </a:xfrm>
              <a:custGeom>
                <a:rect b="b" l="l" r="r" t="t"/>
                <a:pathLst>
                  <a:path extrusionOk="0" h="531" w="533">
                    <a:moveTo>
                      <a:pt x="267" y="0"/>
                    </a:moveTo>
                    <a:cubicBezTo>
                      <a:pt x="267" y="0"/>
                      <a:pt x="268" y="0"/>
                      <a:pt x="271" y="0"/>
                    </a:cubicBezTo>
                    <a:cubicBezTo>
                      <a:pt x="274" y="0"/>
                      <a:pt x="279" y="1"/>
                      <a:pt x="285" y="1"/>
                    </a:cubicBezTo>
                    <a:cubicBezTo>
                      <a:pt x="288" y="1"/>
                      <a:pt x="291" y="1"/>
                      <a:pt x="295" y="1"/>
                    </a:cubicBezTo>
                    <a:cubicBezTo>
                      <a:pt x="298" y="2"/>
                      <a:pt x="302" y="2"/>
                      <a:pt x="306" y="3"/>
                    </a:cubicBezTo>
                    <a:cubicBezTo>
                      <a:pt x="311" y="3"/>
                      <a:pt x="315" y="4"/>
                      <a:pt x="320" y="5"/>
                    </a:cubicBezTo>
                    <a:cubicBezTo>
                      <a:pt x="325" y="6"/>
                      <a:pt x="330" y="7"/>
                      <a:pt x="336" y="9"/>
                    </a:cubicBezTo>
                    <a:cubicBezTo>
                      <a:pt x="357" y="14"/>
                      <a:pt x="384" y="24"/>
                      <a:pt x="410" y="41"/>
                    </a:cubicBezTo>
                    <a:cubicBezTo>
                      <a:pt x="437" y="59"/>
                      <a:pt x="465" y="83"/>
                      <a:pt x="488" y="117"/>
                    </a:cubicBezTo>
                    <a:cubicBezTo>
                      <a:pt x="510" y="150"/>
                      <a:pt x="527" y="192"/>
                      <a:pt x="532" y="240"/>
                    </a:cubicBezTo>
                    <a:cubicBezTo>
                      <a:pt x="532" y="252"/>
                      <a:pt x="534" y="264"/>
                      <a:pt x="533" y="276"/>
                    </a:cubicBezTo>
                    <a:cubicBezTo>
                      <a:pt x="532" y="282"/>
                      <a:pt x="532" y="288"/>
                      <a:pt x="531" y="295"/>
                    </a:cubicBezTo>
                    <a:cubicBezTo>
                      <a:pt x="530" y="301"/>
                      <a:pt x="529" y="307"/>
                      <a:pt x="528" y="313"/>
                    </a:cubicBezTo>
                    <a:cubicBezTo>
                      <a:pt x="523" y="338"/>
                      <a:pt x="516" y="363"/>
                      <a:pt x="503" y="387"/>
                    </a:cubicBezTo>
                    <a:cubicBezTo>
                      <a:pt x="491" y="411"/>
                      <a:pt x="475" y="433"/>
                      <a:pt x="455" y="453"/>
                    </a:cubicBezTo>
                    <a:cubicBezTo>
                      <a:pt x="435" y="473"/>
                      <a:pt x="412" y="490"/>
                      <a:pt x="386" y="503"/>
                    </a:cubicBezTo>
                    <a:cubicBezTo>
                      <a:pt x="360" y="516"/>
                      <a:pt x="331" y="525"/>
                      <a:pt x="301" y="529"/>
                    </a:cubicBezTo>
                    <a:cubicBezTo>
                      <a:pt x="294" y="530"/>
                      <a:pt x="286" y="530"/>
                      <a:pt x="279" y="531"/>
                    </a:cubicBezTo>
                    <a:cubicBezTo>
                      <a:pt x="271" y="531"/>
                      <a:pt x="264" y="532"/>
                      <a:pt x="256" y="531"/>
                    </a:cubicBezTo>
                    <a:cubicBezTo>
                      <a:pt x="241" y="531"/>
                      <a:pt x="226" y="529"/>
                      <a:pt x="211" y="526"/>
                    </a:cubicBezTo>
                    <a:cubicBezTo>
                      <a:pt x="178" y="519"/>
                      <a:pt x="147" y="505"/>
                      <a:pt x="120" y="487"/>
                    </a:cubicBezTo>
                    <a:lnTo>
                      <a:pt x="122" y="488"/>
                    </a:lnTo>
                    <a:cubicBezTo>
                      <a:pt x="91" y="500"/>
                      <a:pt x="60" y="513"/>
                      <a:pt x="30" y="525"/>
                    </a:cubicBezTo>
                    <a:lnTo>
                      <a:pt x="24" y="527"/>
                    </a:lnTo>
                    <a:lnTo>
                      <a:pt x="26" y="521"/>
                    </a:lnTo>
                    <a:cubicBezTo>
                      <a:pt x="35" y="487"/>
                      <a:pt x="44" y="454"/>
                      <a:pt x="53" y="422"/>
                    </a:cubicBezTo>
                    <a:lnTo>
                      <a:pt x="54" y="425"/>
                    </a:lnTo>
                    <a:cubicBezTo>
                      <a:pt x="28" y="390"/>
                      <a:pt x="11" y="351"/>
                      <a:pt x="4" y="312"/>
                    </a:cubicBezTo>
                    <a:cubicBezTo>
                      <a:pt x="1" y="292"/>
                      <a:pt x="-1" y="273"/>
                      <a:pt x="1" y="254"/>
                    </a:cubicBezTo>
                    <a:cubicBezTo>
                      <a:pt x="1" y="244"/>
                      <a:pt x="1" y="235"/>
                      <a:pt x="3" y="226"/>
                    </a:cubicBezTo>
                    <a:cubicBezTo>
                      <a:pt x="4" y="221"/>
                      <a:pt x="5" y="217"/>
                      <a:pt x="5" y="212"/>
                    </a:cubicBezTo>
                    <a:cubicBezTo>
                      <a:pt x="6" y="208"/>
                      <a:pt x="8" y="204"/>
                      <a:pt x="9" y="199"/>
                    </a:cubicBezTo>
                    <a:cubicBezTo>
                      <a:pt x="27" y="130"/>
                      <a:pt x="69" y="78"/>
                      <a:pt x="112" y="49"/>
                    </a:cubicBezTo>
                    <a:cubicBezTo>
                      <a:pt x="133" y="34"/>
                      <a:pt x="154" y="23"/>
                      <a:pt x="173" y="16"/>
                    </a:cubicBezTo>
                    <a:cubicBezTo>
                      <a:pt x="178" y="15"/>
                      <a:pt x="183" y="13"/>
                      <a:pt x="187" y="11"/>
                    </a:cubicBezTo>
                    <a:cubicBezTo>
                      <a:pt x="192" y="10"/>
                      <a:pt x="196" y="9"/>
                      <a:pt x="200" y="8"/>
                    </a:cubicBezTo>
                    <a:cubicBezTo>
                      <a:pt x="204" y="7"/>
                      <a:pt x="208" y="6"/>
                      <a:pt x="212" y="5"/>
                    </a:cubicBezTo>
                    <a:cubicBezTo>
                      <a:pt x="216" y="4"/>
                      <a:pt x="220" y="4"/>
                      <a:pt x="223" y="3"/>
                    </a:cubicBezTo>
                    <a:cubicBezTo>
                      <a:pt x="230" y="3"/>
                      <a:pt x="236" y="1"/>
                      <a:pt x="242" y="1"/>
                    </a:cubicBezTo>
                    <a:cubicBezTo>
                      <a:pt x="247" y="1"/>
                      <a:pt x="252" y="1"/>
                      <a:pt x="255" y="1"/>
                    </a:cubicBezTo>
                    <a:cubicBezTo>
                      <a:pt x="259" y="1"/>
                      <a:pt x="262" y="0"/>
                      <a:pt x="264" y="0"/>
                    </a:cubicBezTo>
                    <a:cubicBezTo>
                      <a:pt x="266" y="0"/>
                      <a:pt x="267" y="0"/>
                      <a:pt x="267" y="0"/>
                    </a:cubicBezTo>
                    <a:cubicBezTo>
                      <a:pt x="267" y="0"/>
                      <a:pt x="266" y="1"/>
                      <a:pt x="264" y="1"/>
                    </a:cubicBezTo>
                    <a:cubicBezTo>
                      <a:pt x="262" y="1"/>
                      <a:pt x="259" y="1"/>
                      <a:pt x="255" y="1"/>
                    </a:cubicBezTo>
                    <a:cubicBezTo>
                      <a:pt x="252" y="2"/>
                      <a:pt x="247" y="2"/>
                      <a:pt x="242" y="2"/>
                    </a:cubicBezTo>
                    <a:cubicBezTo>
                      <a:pt x="237" y="3"/>
                      <a:pt x="230" y="4"/>
                      <a:pt x="224" y="5"/>
                    </a:cubicBezTo>
                    <a:cubicBezTo>
                      <a:pt x="196" y="10"/>
                      <a:pt x="155" y="21"/>
                      <a:pt x="114" y="52"/>
                    </a:cubicBezTo>
                    <a:cubicBezTo>
                      <a:pt x="72" y="81"/>
                      <a:pt x="30" y="132"/>
                      <a:pt x="13" y="200"/>
                    </a:cubicBezTo>
                    <a:cubicBezTo>
                      <a:pt x="12" y="205"/>
                      <a:pt x="11" y="209"/>
                      <a:pt x="10" y="213"/>
                    </a:cubicBezTo>
                    <a:cubicBezTo>
                      <a:pt x="9" y="218"/>
                      <a:pt x="9" y="222"/>
                      <a:pt x="8" y="227"/>
                    </a:cubicBezTo>
                    <a:cubicBezTo>
                      <a:pt x="6" y="236"/>
                      <a:pt x="6" y="245"/>
                      <a:pt x="6" y="254"/>
                    </a:cubicBezTo>
                    <a:cubicBezTo>
                      <a:pt x="4" y="272"/>
                      <a:pt x="6" y="292"/>
                      <a:pt x="9" y="311"/>
                    </a:cubicBezTo>
                    <a:cubicBezTo>
                      <a:pt x="16" y="349"/>
                      <a:pt x="32" y="388"/>
                      <a:pt x="58" y="421"/>
                    </a:cubicBezTo>
                    <a:lnTo>
                      <a:pt x="59" y="422"/>
                    </a:lnTo>
                    <a:lnTo>
                      <a:pt x="59" y="424"/>
                    </a:lnTo>
                    <a:cubicBezTo>
                      <a:pt x="50" y="456"/>
                      <a:pt x="41" y="489"/>
                      <a:pt x="32" y="523"/>
                    </a:cubicBezTo>
                    <a:lnTo>
                      <a:pt x="28" y="519"/>
                    </a:lnTo>
                    <a:cubicBezTo>
                      <a:pt x="58" y="507"/>
                      <a:pt x="89" y="495"/>
                      <a:pt x="120" y="482"/>
                    </a:cubicBezTo>
                    <a:lnTo>
                      <a:pt x="122" y="481"/>
                    </a:lnTo>
                    <a:lnTo>
                      <a:pt x="123" y="482"/>
                    </a:lnTo>
                    <a:cubicBezTo>
                      <a:pt x="149" y="500"/>
                      <a:pt x="180" y="513"/>
                      <a:pt x="212" y="520"/>
                    </a:cubicBezTo>
                    <a:cubicBezTo>
                      <a:pt x="226" y="523"/>
                      <a:pt x="241" y="525"/>
                      <a:pt x="256" y="525"/>
                    </a:cubicBezTo>
                    <a:cubicBezTo>
                      <a:pt x="264" y="526"/>
                      <a:pt x="271" y="525"/>
                      <a:pt x="279" y="525"/>
                    </a:cubicBezTo>
                    <a:cubicBezTo>
                      <a:pt x="286" y="525"/>
                      <a:pt x="293" y="525"/>
                      <a:pt x="301" y="523"/>
                    </a:cubicBezTo>
                    <a:cubicBezTo>
                      <a:pt x="330" y="520"/>
                      <a:pt x="358" y="511"/>
                      <a:pt x="383" y="498"/>
                    </a:cubicBezTo>
                    <a:cubicBezTo>
                      <a:pt x="409" y="485"/>
                      <a:pt x="432" y="468"/>
                      <a:pt x="451" y="449"/>
                    </a:cubicBezTo>
                    <a:cubicBezTo>
                      <a:pt x="470" y="430"/>
                      <a:pt x="486" y="408"/>
                      <a:pt x="498" y="385"/>
                    </a:cubicBezTo>
                    <a:cubicBezTo>
                      <a:pt x="511" y="361"/>
                      <a:pt x="518" y="337"/>
                      <a:pt x="523" y="312"/>
                    </a:cubicBezTo>
                    <a:cubicBezTo>
                      <a:pt x="524" y="306"/>
                      <a:pt x="525" y="300"/>
                      <a:pt x="526" y="294"/>
                    </a:cubicBezTo>
                    <a:cubicBezTo>
                      <a:pt x="527" y="288"/>
                      <a:pt x="527" y="282"/>
                      <a:pt x="527" y="276"/>
                    </a:cubicBezTo>
                    <a:cubicBezTo>
                      <a:pt x="529" y="264"/>
                      <a:pt x="527" y="252"/>
                      <a:pt x="527" y="241"/>
                    </a:cubicBezTo>
                    <a:cubicBezTo>
                      <a:pt x="523" y="194"/>
                      <a:pt x="506" y="152"/>
                      <a:pt x="484" y="119"/>
                    </a:cubicBezTo>
                    <a:cubicBezTo>
                      <a:pt x="462" y="86"/>
                      <a:pt x="435" y="62"/>
                      <a:pt x="409" y="44"/>
                    </a:cubicBezTo>
                    <a:cubicBezTo>
                      <a:pt x="382" y="27"/>
                      <a:pt x="356" y="17"/>
                      <a:pt x="335" y="11"/>
                    </a:cubicBezTo>
                    <a:cubicBezTo>
                      <a:pt x="330" y="10"/>
                      <a:pt x="324" y="8"/>
                      <a:pt x="320" y="7"/>
                    </a:cubicBezTo>
                    <a:cubicBezTo>
                      <a:pt x="315" y="6"/>
                      <a:pt x="310" y="6"/>
                      <a:pt x="306" y="5"/>
                    </a:cubicBezTo>
                    <a:cubicBezTo>
                      <a:pt x="302" y="4"/>
                      <a:pt x="298" y="3"/>
                      <a:pt x="294" y="3"/>
                    </a:cubicBezTo>
                    <a:cubicBezTo>
                      <a:pt x="291" y="2"/>
                      <a:pt x="287" y="2"/>
                      <a:pt x="284" y="2"/>
                    </a:cubicBezTo>
                    <a:cubicBezTo>
                      <a:pt x="279" y="2"/>
                      <a:pt x="274" y="1"/>
                      <a:pt x="271" y="1"/>
                    </a:cubicBezTo>
                    <a:cubicBezTo>
                      <a:pt x="268" y="1"/>
                      <a:pt x="266" y="1"/>
                      <a:pt x="266" y="0"/>
                    </a:cubicBez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8" name="Google Shape;1228;p28"/>
            <p:cNvGrpSpPr/>
            <p:nvPr/>
          </p:nvGrpSpPr>
          <p:grpSpPr>
            <a:xfrm>
              <a:off x="1589777" y="707935"/>
              <a:ext cx="1355779" cy="685401"/>
              <a:chOff x="1606790" y="783010"/>
              <a:chExt cx="1355779" cy="685401"/>
            </a:xfrm>
          </p:grpSpPr>
          <p:sp>
            <p:nvSpPr>
              <p:cNvPr id="1229" name="Google Shape;1229;p28"/>
              <p:cNvSpPr/>
              <p:nvPr/>
            </p:nvSpPr>
            <p:spPr>
              <a:xfrm>
                <a:off x="1606790" y="993243"/>
                <a:ext cx="447278" cy="446208"/>
              </a:xfrm>
              <a:custGeom>
                <a:rect b="b" l="l" r="r" t="t"/>
                <a:pathLst>
                  <a:path extrusionOk="0" h="416" w="417">
                    <a:moveTo>
                      <a:pt x="235" y="379"/>
                    </a:moveTo>
                    <a:cubicBezTo>
                      <a:pt x="220" y="382"/>
                      <a:pt x="205" y="382"/>
                      <a:pt x="190" y="381"/>
                    </a:cubicBezTo>
                    <a:lnTo>
                      <a:pt x="166" y="416"/>
                    </a:lnTo>
                    <a:lnTo>
                      <a:pt x="100" y="391"/>
                    </a:lnTo>
                    <a:lnTo>
                      <a:pt x="106" y="348"/>
                    </a:lnTo>
                    <a:cubicBezTo>
                      <a:pt x="94" y="339"/>
                      <a:pt x="83" y="329"/>
                      <a:pt x="73" y="317"/>
                    </a:cubicBezTo>
                    <a:lnTo>
                      <a:pt x="31" y="325"/>
                    </a:lnTo>
                    <a:lnTo>
                      <a:pt x="3" y="260"/>
                    </a:lnTo>
                    <a:lnTo>
                      <a:pt x="37" y="235"/>
                    </a:lnTo>
                    <a:cubicBezTo>
                      <a:pt x="34" y="220"/>
                      <a:pt x="34" y="204"/>
                      <a:pt x="36" y="189"/>
                    </a:cubicBezTo>
                    <a:lnTo>
                      <a:pt x="0" y="165"/>
                    </a:lnTo>
                    <a:lnTo>
                      <a:pt x="26" y="100"/>
                    </a:lnTo>
                    <a:lnTo>
                      <a:pt x="68" y="106"/>
                    </a:lnTo>
                    <a:cubicBezTo>
                      <a:pt x="77" y="93"/>
                      <a:pt x="87" y="82"/>
                      <a:pt x="99" y="72"/>
                    </a:cubicBezTo>
                    <a:lnTo>
                      <a:pt x="91" y="31"/>
                    </a:lnTo>
                    <a:lnTo>
                      <a:pt x="156" y="2"/>
                    </a:lnTo>
                    <a:lnTo>
                      <a:pt x="181" y="36"/>
                    </a:lnTo>
                    <a:cubicBezTo>
                      <a:pt x="197" y="34"/>
                      <a:pt x="212" y="33"/>
                      <a:pt x="227" y="35"/>
                    </a:cubicBezTo>
                    <a:lnTo>
                      <a:pt x="251" y="0"/>
                    </a:lnTo>
                    <a:lnTo>
                      <a:pt x="317" y="25"/>
                    </a:lnTo>
                    <a:lnTo>
                      <a:pt x="310" y="67"/>
                    </a:lnTo>
                    <a:cubicBezTo>
                      <a:pt x="323" y="76"/>
                      <a:pt x="334" y="87"/>
                      <a:pt x="344" y="99"/>
                    </a:cubicBezTo>
                    <a:lnTo>
                      <a:pt x="386" y="91"/>
                    </a:lnTo>
                    <a:lnTo>
                      <a:pt x="414" y="155"/>
                    </a:lnTo>
                    <a:lnTo>
                      <a:pt x="380" y="181"/>
                    </a:lnTo>
                    <a:cubicBezTo>
                      <a:pt x="382" y="196"/>
                      <a:pt x="383" y="211"/>
                      <a:pt x="381" y="227"/>
                    </a:cubicBezTo>
                    <a:lnTo>
                      <a:pt x="417" y="250"/>
                    </a:lnTo>
                    <a:lnTo>
                      <a:pt x="391" y="316"/>
                    </a:lnTo>
                    <a:lnTo>
                      <a:pt x="349" y="310"/>
                    </a:lnTo>
                    <a:cubicBezTo>
                      <a:pt x="340" y="322"/>
                      <a:pt x="329" y="333"/>
                      <a:pt x="317" y="343"/>
                    </a:cubicBezTo>
                    <a:lnTo>
                      <a:pt x="325" y="385"/>
                    </a:lnTo>
                    <a:lnTo>
                      <a:pt x="261" y="414"/>
                    </a:lnTo>
                    <a:lnTo>
                      <a:pt x="235" y="380"/>
                    </a:lnTo>
                    <a:lnTo>
                      <a:pt x="235" y="380"/>
                    </a:lnTo>
                    <a:lnTo>
                      <a:pt x="235" y="379"/>
                    </a:lnTo>
                    <a:moveTo>
                      <a:pt x="236" y="278"/>
                    </a:moveTo>
                    <a:cubicBezTo>
                      <a:pt x="274" y="261"/>
                      <a:pt x="291" y="217"/>
                      <a:pt x="274" y="179"/>
                    </a:cubicBezTo>
                    <a:cubicBezTo>
                      <a:pt x="257" y="140"/>
                      <a:pt x="213" y="123"/>
                      <a:pt x="175" y="140"/>
                    </a:cubicBezTo>
                    <a:cubicBezTo>
                      <a:pt x="136" y="157"/>
                      <a:pt x="119" y="202"/>
                      <a:pt x="136" y="240"/>
                    </a:cubicBezTo>
                    <a:cubicBezTo>
                      <a:pt x="153" y="278"/>
                      <a:pt x="198" y="295"/>
                      <a:pt x="236" y="2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0" name="Google Shape;1230;p28"/>
              <p:cNvGrpSpPr/>
              <p:nvPr/>
            </p:nvGrpSpPr>
            <p:grpSpPr>
              <a:xfrm>
                <a:off x="2178491" y="1115521"/>
                <a:ext cx="350743" cy="352890"/>
                <a:chOff x="2178491" y="1115521"/>
                <a:chExt cx="350743" cy="352890"/>
              </a:xfrm>
            </p:grpSpPr>
            <p:sp>
              <p:nvSpPr>
                <p:cNvPr id="1231" name="Google Shape;1231;p28"/>
                <p:cNvSpPr/>
                <p:nvPr/>
              </p:nvSpPr>
              <p:spPr>
                <a:xfrm>
                  <a:off x="2286824" y="1227073"/>
                  <a:ext cx="131931" cy="130859"/>
                </a:xfrm>
                <a:custGeom>
                  <a:rect b="b" l="l" r="r" t="t"/>
                  <a:pathLst>
                    <a:path extrusionOk="0" h="122" w="123">
                      <a:moveTo>
                        <a:pt x="85" y="115"/>
                      </a:moveTo>
                      <a:cubicBezTo>
                        <a:pt x="85" y="115"/>
                        <a:pt x="84" y="115"/>
                        <a:pt x="83" y="116"/>
                      </a:cubicBezTo>
                      <a:cubicBezTo>
                        <a:pt x="82" y="116"/>
                        <a:pt x="80" y="117"/>
                        <a:pt x="78" y="117"/>
                      </a:cubicBezTo>
                      <a:cubicBezTo>
                        <a:pt x="73" y="119"/>
                        <a:pt x="66" y="120"/>
                        <a:pt x="57" y="120"/>
                      </a:cubicBezTo>
                      <a:cubicBezTo>
                        <a:pt x="48" y="119"/>
                        <a:pt x="37" y="116"/>
                        <a:pt x="26" y="108"/>
                      </a:cubicBezTo>
                      <a:cubicBezTo>
                        <a:pt x="16" y="101"/>
                        <a:pt x="6" y="88"/>
                        <a:pt x="4" y="71"/>
                      </a:cubicBezTo>
                      <a:cubicBezTo>
                        <a:pt x="1" y="55"/>
                        <a:pt x="5" y="35"/>
                        <a:pt x="19" y="21"/>
                      </a:cubicBezTo>
                      <a:cubicBezTo>
                        <a:pt x="33" y="7"/>
                        <a:pt x="56" y="-1"/>
                        <a:pt x="77" y="5"/>
                      </a:cubicBezTo>
                      <a:cubicBezTo>
                        <a:pt x="88" y="8"/>
                        <a:pt x="98" y="15"/>
                        <a:pt x="106" y="23"/>
                      </a:cubicBezTo>
                      <a:cubicBezTo>
                        <a:pt x="113" y="32"/>
                        <a:pt x="118" y="43"/>
                        <a:pt x="120" y="56"/>
                      </a:cubicBezTo>
                      <a:cubicBezTo>
                        <a:pt x="121" y="68"/>
                        <a:pt x="119" y="80"/>
                        <a:pt x="113" y="91"/>
                      </a:cubicBezTo>
                      <a:cubicBezTo>
                        <a:pt x="110" y="97"/>
                        <a:pt x="106" y="102"/>
                        <a:pt x="101" y="106"/>
                      </a:cubicBezTo>
                      <a:cubicBezTo>
                        <a:pt x="99" y="108"/>
                        <a:pt x="96" y="110"/>
                        <a:pt x="94" y="112"/>
                      </a:cubicBezTo>
                      <a:cubicBezTo>
                        <a:pt x="93" y="113"/>
                        <a:pt x="91" y="114"/>
                        <a:pt x="90" y="115"/>
                      </a:cubicBezTo>
                      <a:lnTo>
                        <a:pt x="88" y="116"/>
                      </a:lnTo>
                      <a:lnTo>
                        <a:pt x="87" y="117"/>
                      </a:lnTo>
                      <a:lnTo>
                        <a:pt x="86" y="117"/>
                      </a:lnTo>
                      <a:lnTo>
                        <a:pt x="86" y="117"/>
                      </a:lnTo>
                      <a:lnTo>
                        <a:pt x="86" y="117"/>
                      </a:lnTo>
                      <a:cubicBezTo>
                        <a:pt x="86" y="117"/>
                        <a:pt x="88" y="116"/>
                        <a:pt x="87" y="114"/>
                      </a:cubicBezTo>
                      <a:lnTo>
                        <a:pt x="84" y="113"/>
                      </a:lnTo>
                      <a:cubicBezTo>
                        <a:pt x="86" y="112"/>
                        <a:pt x="89" y="111"/>
                        <a:pt x="91" y="110"/>
                      </a:cubicBezTo>
                      <a:cubicBezTo>
                        <a:pt x="112" y="98"/>
                        <a:pt x="122" y="71"/>
                        <a:pt x="117" y="49"/>
                      </a:cubicBezTo>
                      <a:cubicBezTo>
                        <a:pt x="112" y="26"/>
                        <a:pt x="93" y="9"/>
                        <a:pt x="72" y="6"/>
                      </a:cubicBezTo>
                      <a:cubicBezTo>
                        <a:pt x="51" y="1"/>
                        <a:pt x="30" y="10"/>
                        <a:pt x="18" y="24"/>
                      </a:cubicBezTo>
                      <a:cubicBezTo>
                        <a:pt x="5" y="38"/>
                        <a:pt x="1" y="57"/>
                        <a:pt x="4" y="73"/>
                      </a:cubicBezTo>
                      <a:cubicBezTo>
                        <a:pt x="7" y="88"/>
                        <a:pt x="16" y="101"/>
                        <a:pt x="26" y="109"/>
                      </a:cubicBezTo>
                      <a:cubicBezTo>
                        <a:pt x="37" y="116"/>
                        <a:pt x="48" y="119"/>
                        <a:pt x="57" y="120"/>
                      </a:cubicBezTo>
                      <a:cubicBezTo>
                        <a:pt x="66" y="121"/>
                        <a:pt x="73" y="119"/>
                        <a:pt x="78" y="118"/>
                      </a:cubicBezTo>
                      <a:cubicBezTo>
                        <a:pt x="82" y="116"/>
                        <a:pt x="85" y="115"/>
                        <a:pt x="85" y="115"/>
                      </a:cubicBezTo>
                      <a:cubicBezTo>
                        <a:pt x="85" y="115"/>
                        <a:pt x="83" y="117"/>
                        <a:pt x="78" y="119"/>
                      </a:cubicBezTo>
                      <a:cubicBezTo>
                        <a:pt x="73" y="120"/>
                        <a:pt x="66" y="122"/>
                        <a:pt x="57" y="122"/>
                      </a:cubicBezTo>
                      <a:cubicBezTo>
                        <a:pt x="48" y="122"/>
                        <a:pt x="36" y="119"/>
                        <a:pt x="25" y="111"/>
                      </a:cubicBezTo>
                      <a:cubicBezTo>
                        <a:pt x="14" y="103"/>
                        <a:pt x="4" y="90"/>
                        <a:pt x="1" y="73"/>
                      </a:cubicBezTo>
                      <a:cubicBezTo>
                        <a:pt x="-2" y="57"/>
                        <a:pt x="2" y="37"/>
                        <a:pt x="15" y="21"/>
                      </a:cubicBezTo>
                      <a:cubicBezTo>
                        <a:pt x="28" y="6"/>
                        <a:pt x="50" y="-3"/>
                        <a:pt x="73" y="1"/>
                      </a:cubicBezTo>
                      <a:cubicBezTo>
                        <a:pt x="84" y="4"/>
                        <a:pt x="95" y="9"/>
                        <a:pt x="104" y="17"/>
                      </a:cubicBezTo>
                      <a:cubicBezTo>
                        <a:pt x="112" y="25"/>
                        <a:pt x="119" y="36"/>
                        <a:pt x="121" y="48"/>
                      </a:cubicBezTo>
                      <a:cubicBezTo>
                        <a:pt x="127" y="72"/>
                        <a:pt x="117" y="101"/>
                        <a:pt x="93" y="114"/>
                      </a:cubicBezTo>
                      <a:cubicBezTo>
                        <a:pt x="91" y="116"/>
                        <a:pt x="88" y="117"/>
                        <a:pt x="85" y="118"/>
                      </a:cubicBezTo>
                      <a:lnTo>
                        <a:pt x="84" y="118"/>
                      </a:lnTo>
                      <a:lnTo>
                        <a:pt x="83" y="117"/>
                      </a:lnTo>
                      <a:cubicBezTo>
                        <a:pt x="82" y="115"/>
                        <a:pt x="83" y="113"/>
                        <a:pt x="83" y="114"/>
                      </a:cubicBezTo>
                      <a:cubicBezTo>
                        <a:pt x="83" y="114"/>
                        <a:pt x="83" y="113"/>
                        <a:pt x="84" y="113"/>
                      </a:cubicBezTo>
                      <a:lnTo>
                        <a:pt x="84" y="113"/>
                      </a:lnTo>
                      <a:lnTo>
                        <a:pt x="85" y="113"/>
                      </a:lnTo>
                      <a:lnTo>
                        <a:pt x="86" y="112"/>
                      </a:lnTo>
                      <a:lnTo>
                        <a:pt x="87" y="111"/>
                      </a:lnTo>
                      <a:cubicBezTo>
                        <a:pt x="89" y="110"/>
                        <a:pt x="90" y="110"/>
                        <a:pt x="91" y="109"/>
                      </a:cubicBezTo>
                      <a:cubicBezTo>
                        <a:pt x="94" y="107"/>
                        <a:pt x="96" y="105"/>
                        <a:pt x="98" y="103"/>
                      </a:cubicBezTo>
                      <a:cubicBezTo>
                        <a:pt x="102" y="99"/>
                        <a:pt x="106" y="95"/>
                        <a:pt x="109" y="89"/>
                      </a:cubicBezTo>
                      <a:cubicBezTo>
                        <a:pt x="114" y="79"/>
                        <a:pt x="116" y="68"/>
                        <a:pt x="115" y="57"/>
                      </a:cubicBezTo>
                      <a:cubicBezTo>
                        <a:pt x="113" y="46"/>
                        <a:pt x="109" y="35"/>
                        <a:pt x="102" y="27"/>
                      </a:cubicBezTo>
                      <a:cubicBezTo>
                        <a:pt x="95" y="19"/>
                        <a:pt x="86" y="13"/>
                        <a:pt x="76" y="10"/>
                      </a:cubicBezTo>
                      <a:cubicBezTo>
                        <a:pt x="56" y="4"/>
                        <a:pt x="35" y="11"/>
                        <a:pt x="22" y="24"/>
                      </a:cubicBezTo>
                      <a:cubicBezTo>
                        <a:pt x="9" y="38"/>
                        <a:pt x="4" y="56"/>
                        <a:pt x="7" y="71"/>
                      </a:cubicBezTo>
                      <a:cubicBezTo>
                        <a:pt x="9" y="87"/>
                        <a:pt x="18" y="100"/>
                        <a:pt x="28" y="107"/>
                      </a:cubicBezTo>
                      <a:cubicBezTo>
                        <a:pt x="38" y="115"/>
                        <a:pt x="49" y="118"/>
                        <a:pt x="57" y="119"/>
                      </a:cubicBezTo>
                      <a:cubicBezTo>
                        <a:pt x="66" y="120"/>
                        <a:pt x="73" y="118"/>
                        <a:pt x="78" y="117"/>
                      </a:cubicBezTo>
                      <a:cubicBezTo>
                        <a:pt x="82" y="116"/>
                        <a:pt x="85" y="115"/>
                        <a:pt x="85" y="116"/>
                      </a:cubicBezTo>
                      <a:lnTo>
                        <a:pt x="85" y="11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0" lIns="90000" spcFirstLastPara="1" rIns="9000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28"/>
                <p:cNvSpPr/>
                <p:nvPr/>
              </p:nvSpPr>
              <p:spPr>
                <a:xfrm>
                  <a:off x="2178491" y="1115521"/>
                  <a:ext cx="350743" cy="352890"/>
                </a:xfrm>
                <a:custGeom>
                  <a:rect b="b" l="l" r="r" t="t"/>
                  <a:pathLst>
                    <a:path extrusionOk="0" h="329" w="327">
                      <a:moveTo>
                        <a:pt x="185" y="297"/>
                      </a:moveTo>
                      <a:cubicBezTo>
                        <a:pt x="187" y="299"/>
                        <a:pt x="193" y="307"/>
                        <a:pt x="205" y="323"/>
                      </a:cubicBezTo>
                      <a:lnTo>
                        <a:pt x="204" y="323"/>
                      </a:lnTo>
                      <a:cubicBezTo>
                        <a:pt x="217" y="317"/>
                        <a:pt x="234" y="310"/>
                        <a:pt x="255" y="301"/>
                      </a:cubicBezTo>
                      <a:lnTo>
                        <a:pt x="254" y="302"/>
                      </a:lnTo>
                      <a:cubicBezTo>
                        <a:pt x="252" y="292"/>
                        <a:pt x="250" y="281"/>
                        <a:pt x="248" y="269"/>
                      </a:cubicBezTo>
                      <a:lnTo>
                        <a:pt x="250" y="269"/>
                      </a:lnTo>
                      <a:lnTo>
                        <a:pt x="249" y="270"/>
                      </a:lnTo>
                      <a:lnTo>
                        <a:pt x="248" y="269"/>
                      </a:lnTo>
                      <a:cubicBezTo>
                        <a:pt x="257" y="262"/>
                        <a:pt x="265" y="253"/>
                        <a:pt x="272" y="243"/>
                      </a:cubicBezTo>
                      <a:lnTo>
                        <a:pt x="274" y="245"/>
                      </a:lnTo>
                      <a:lnTo>
                        <a:pt x="273" y="245"/>
                      </a:lnTo>
                      <a:lnTo>
                        <a:pt x="272" y="243"/>
                      </a:lnTo>
                      <a:lnTo>
                        <a:pt x="306" y="248"/>
                      </a:lnTo>
                      <a:lnTo>
                        <a:pt x="304" y="249"/>
                      </a:lnTo>
                      <a:cubicBezTo>
                        <a:pt x="311" y="232"/>
                        <a:pt x="317" y="215"/>
                        <a:pt x="324" y="196"/>
                      </a:cubicBezTo>
                      <a:lnTo>
                        <a:pt x="325" y="198"/>
                      </a:lnTo>
                      <a:cubicBezTo>
                        <a:pt x="316" y="192"/>
                        <a:pt x="307" y="186"/>
                        <a:pt x="297" y="179"/>
                      </a:cubicBezTo>
                      <a:lnTo>
                        <a:pt x="299" y="177"/>
                      </a:lnTo>
                      <a:lnTo>
                        <a:pt x="300" y="179"/>
                      </a:lnTo>
                      <a:lnTo>
                        <a:pt x="297" y="179"/>
                      </a:lnTo>
                      <a:cubicBezTo>
                        <a:pt x="298" y="168"/>
                        <a:pt x="298" y="156"/>
                        <a:pt x="296" y="144"/>
                      </a:cubicBezTo>
                      <a:lnTo>
                        <a:pt x="299" y="144"/>
                      </a:lnTo>
                      <a:lnTo>
                        <a:pt x="298" y="146"/>
                      </a:lnTo>
                      <a:lnTo>
                        <a:pt x="296" y="144"/>
                      </a:lnTo>
                      <a:cubicBezTo>
                        <a:pt x="304" y="138"/>
                        <a:pt x="314" y="131"/>
                        <a:pt x="323" y="123"/>
                      </a:cubicBezTo>
                      <a:lnTo>
                        <a:pt x="323" y="125"/>
                      </a:lnTo>
                      <a:cubicBezTo>
                        <a:pt x="316" y="109"/>
                        <a:pt x="308" y="92"/>
                        <a:pt x="300" y="74"/>
                      </a:cubicBezTo>
                      <a:lnTo>
                        <a:pt x="302" y="75"/>
                      </a:lnTo>
                      <a:cubicBezTo>
                        <a:pt x="292" y="77"/>
                        <a:pt x="280" y="79"/>
                        <a:pt x="268" y="81"/>
                      </a:cubicBezTo>
                      <a:lnTo>
                        <a:pt x="269" y="78"/>
                      </a:lnTo>
                      <a:lnTo>
                        <a:pt x="270" y="78"/>
                      </a:lnTo>
                      <a:lnTo>
                        <a:pt x="268" y="81"/>
                      </a:lnTo>
                      <a:cubicBezTo>
                        <a:pt x="261" y="73"/>
                        <a:pt x="253" y="64"/>
                        <a:pt x="243" y="57"/>
                      </a:cubicBezTo>
                      <a:lnTo>
                        <a:pt x="245" y="55"/>
                      </a:lnTo>
                      <a:lnTo>
                        <a:pt x="246" y="56"/>
                      </a:lnTo>
                      <a:lnTo>
                        <a:pt x="242" y="57"/>
                      </a:lnTo>
                      <a:cubicBezTo>
                        <a:pt x="244" y="46"/>
                        <a:pt x="246" y="35"/>
                        <a:pt x="247" y="23"/>
                      </a:cubicBezTo>
                      <a:lnTo>
                        <a:pt x="249" y="25"/>
                      </a:lnTo>
                      <a:cubicBezTo>
                        <a:pt x="232" y="19"/>
                        <a:pt x="214" y="12"/>
                        <a:pt x="196" y="5"/>
                      </a:cubicBezTo>
                      <a:lnTo>
                        <a:pt x="198" y="4"/>
                      </a:lnTo>
                      <a:cubicBezTo>
                        <a:pt x="192" y="13"/>
                        <a:pt x="186" y="22"/>
                        <a:pt x="179" y="32"/>
                      </a:cubicBezTo>
                      <a:lnTo>
                        <a:pt x="176" y="29"/>
                      </a:lnTo>
                      <a:lnTo>
                        <a:pt x="178" y="28"/>
                      </a:lnTo>
                      <a:lnTo>
                        <a:pt x="179" y="32"/>
                      </a:lnTo>
                      <a:cubicBezTo>
                        <a:pt x="168" y="31"/>
                        <a:pt x="156" y="31"/>
                        <a:pt x="143" y="33"/>
                      </a:cubicBezTo>
                      <a:lnTo>
                        <a:pt x="144" y="33"/>
                      </a:lnTo>
                      <a:lnTo>
                        <a:pt x="144" y="29"/>
                      </a:lnTo>
                      <a:lnTo>
                        <a:pt x="144" y="29"/>
                      </a:lnTo>
                      <a:lnTo>
                        <a:pt x="142" y="33"/>
                      </a:lnTo>
                      <a:lnTo>
                        <a:pt x="142" y="33"/>
                      </a:lnTo>
                      <a:lnTo>
                        <a:pt x="142" y="33"/>
                      </a:lnTo>
                      <a:lnTo>
                        <a:pt x="143" y="33"/>
                      </a:lnTo>
                      <a:lnTo>
                        <a:pt x="144" y="30"/>
                      </a:lnTo>
                      <a:lnTo>
                        <a:pt x="144" y="29"/>
                      </a:lnTo>
                      <a:lnTo>
                        <a:pt x="144" y="29"/>
                      </a:lnTo>
                      <a:lnTo>
                        <a:pt x="144" y="29"/>
                      </a:lnTo>
                      <a:lnTo>
                        <a:pt x="144" y="30"/>
                      </a:lnTo>
                      <a:lnTo>
                        <a:pt x="145" y="30"/>
                      </a:lnTo>
                      <a:lnTo>
                        <a:pt x="143" y="33"/>
                      </a:lnTo>
                      <a:cubicBezTo>
                        <a:pt x="137" y="25"/>
                        <a:pt x="130" y="15"/>
                        <a:pt x="122" y="6"/>
                      </a:cubicBezTo>
                      <a:lnTo>
                        <a:pt x="125" y="7"/>
                      </a:lnTo>
                      <a:cubicBezTo>
                        <a:pt x="109" y="14"/>
                        <a:pt x="91" y="22"/>
                        <a:pt x="73" y="30"/>
                      </a:cubicBezTo>
                      <a:lnTo>
                        <a:pt x="74" y="27"/>
                      </a:lnTo>
                      <a:cubicBezTo>
                        <a:pt x="76" y="37"/>
                        <a:pt x="79" y="49"/>
                        <a:pt x="81" y="61"/>
                      </a:cubicBezTo>
                      <a:lnTo>
                        <a:pt x="77" y="60"/>
                      </a:lnTo>
                      <a:lnTo>
                        <a:pt x="77" y="59"/>
                      </a:lnTo>
                      <a:lnTo>
                        <a:pt x="81" y="61"/>
                      </a:lnTo>
                      <a:cubicBezTo>
                        <a:pt x="72" y="68"/>
                        <a:pt x="64" y="77"/>
                        <a:pt x="57" y="87"/>
                      </a:cubicBezTo>
                      <a:lnTo>
                        <a:pt x="54" y="83"/>
                      </a:lnTo>
                      <a:lnTo>
                        <a:pt x="55" y="83"/>
                      </a:lnTo>
                      <a:lnTo>
                        <a:pt x="56" y="87"/>
                      </a:lnTo>
                      <a:cubicBezTo>
                        <a:pt x="46" y="85"/>
                        <a:pt x="34" y="84"/>
                        <a:pt x="22" y="82"/>
                      </a:cubicBezTo>
                      <a:lnTo>
                        <a:pt x="25" y="81"/>
                      </a:lnTo>
                      <a:cubicBezTo>
                        <a:pt x="18" y="97"/>
                        <a:pt x="12" y="115"/>
                        <a:pt x="4" y="133"/>
                      </a:cubicBezTo>
                      <a:lnTo>
                        <a:pt x="4" y="131"/>
                      </a:lnTo>
                      <a:cubicBezTo>
                        <a:pt x="12" y="136"/>
                        <a:pt x="22" y="143"/>
                        <a:pt x="32" y="150"/>
                      </a:cubicBezTo>
                      <a:lnTo>
                        <a:pt x="28" y="152"/>
                      </a:lnTo>
                      <a:lnTo>
                        <a:pt x="28" y="151"/>
                      </a:lnTo>
                      <a:lnTo>
                        <a:pt x="32" y="150"/>
                      </a:lnTo>
                      <a:cubicBezTo>
                        <a:pt x="31" y="161"/>
                        <a:pt x="31" y="173"/>
                        <a:pt x="33" y="185"/>
                      </a:cubicBezTo>
                      <a:lnTo>
                        <a:pt x="29" y="185"/>
                      </a:lnTo>
                      <a:lnTo>
                        <a:pt x="29" y="183"/>
                      </a:lnTo>
                      <a:lnTo>
                        <a:pt x="33" y="186"/>
                      </a:lnTo>
                      <a:cubicBezTo>
                        <a:pt x="24" y="192"/>
                        <a:pt x="15" y="199"/>
                        <a:pt x="6" y="206"/>
                      </a:cubicBezTo>
                      <a:lnTo>
                        <a:pt x="6" y="204"/>
                      </a:lnTo>
                      <a:cubicBezTo>
                        <a:pt x="14" y="220"/>
                        <a:pt x="21" y="237"/>
                        <a:pt x="29" y="255"/>
                      </a:cubicBezTo>
                      <a:lnTo>
                        <a:pt x="27" y="254"/>
                      </a:lnTo>
                      <a:cubicBezTo>
                        <a:pt x="37" y="252"/>
                        <a:pt x="48" y="249"/>
                        <a:pt x="60" y="247"/>
                      </a:cubicBezTo>
                      <a:lnTo>
                        <a:pt x="59" y="252"/>
                      </a:lnTo>
                      <a:lnTo>
                        <a:pt x="58" y="251"/>
                      </a:lnTo>
                      <a:lnTo>
                        <a:pt x="61" y="247"/>
                      </a:lnTo>
                      <a:cubicBezTo>
                        <a:pt x="68" y="256"/>
                        <a:pt x="77" y="264"/>
                        <a:pt x="86" y="272"/>
                      </a:cubicBezTo>
                      <a:lnTo>
                        <a:pt x="83" y="274"/>
                      </a:lnTo>
                      <a:lnTo>
                        <a:pt x="82" y="273"/>
                      </a:lnTo>
                      <a:lnTo>
                        <a:pt x="87" y="273"/>
                      </a:lnTo>
                      <a:cubicBezTo>
                        <a:pt x="85" y="283"/>
                        <a:pt x="84" y="294"/>
                        <a:pt x="82" y="306"/>
                      </a:cubicBezTo>
                      <a:lnTo>
                        <a:pt x="81" y="303"/>
                      </a:lnTo>
                      <a:cubicBezTo>
                        <a:pt x="97" y="310"/>
                        <a:pt x="115" y="316"/>
                        <a:pt x="133" y="323"/>
                      </a:cubicBezTo>
                      <a:lnTo>
                        <a:pt x="130" y="324"/>
                      </a:lnTo>
                      <a:cubicBezTo>
                        <a:pt x="135" y="315"/>
                        <a:pt x="142" y="306"/>
                        <a:pt x="148" y="296"/>
                      </a:cubicBezTo>
                      <a:lnTo>
                        <a:pt x="151" y="300"/>
                      </a:lnTo>
                      <a:lnTo>
                        <a:pt x="150" y="300"/>
                      </a:lnTo>
                      <a:lnTo>
                        <a:pt x="150" y="295"/>
                      </a:lnTo>
                      <a:cubicBezTo>
                        <a:pt x="159" y="296"/>
                        <a:pt x="170" y="296"/>
                        <a:pt x="180" y="295"/>
                      </a:cubicBezTo>
                      <a:lnTo>
                        <a:pt x="182" y="295"/>
                      </a:lnTo>
                      <a:lnTo>
                        <a:pt x="182" y="295"/>
                      </a:lnTo>
                      <a:lnTo>
                        <a:pt x="182" y="295"/>
                      </a:lnTo>
                      <a:lnTo>
                        <a:pt x="182" y="296"/>
                      </a:lnTo>
                      <a:lnTo>
                        <a:pt x="183" y="296"/>
                      </a:lnTo>
                      <a:cubicBezTo>
                        <a:pt x="182" y="296"/>
                        <a:pt x="183" y="299"/>
                        <a:pt x="184" y="299"/>
                      </a:cubicBezTo>
                      <a:lnTo>
                        <a:pt x="184" y="299"/>
                      </a:lnTo>
                      <a:cubicBezTo>
                        <a:pt x="185" y="299"/>
                        <a:pt x="185" y="299"/>
                        <a:pt x="185" y="299"/>
                      </a:cubicBezTo>
                      <a:lnTo>
                        <a:pt x="185" y="299"/>
                      </a:lnTo>
                      <a:lnTo>
                        <a:pt x="180" y="299"/>
                      </a:lnTo>
                      <a:cubicBezTo>
                        <a:pt x="176" y="300"/>
                        <a:pt x="173" y="300"/>
                        <a:pt x="169" y="300"/>
                      </a:cubicBezTo>
                      <a:cubicBezTo>
                        <a:pt x="163" y="300"/>
                        <a:pt x="156" y="300"/>
                        <a:pt x="149" y="299"/>
                      </a:cubicBezTo>
                      <a:lnTo>
                        <a:pt x="151" y="298"/>
                      </a:lnTo>
                      <a:cubicBezTo>
                        <a:pt x="145" y="307"/>
                        <a:pt x="139" y="317"/>
                        <a:pt x="133" y="326"/>
                      </a:cubicBezTo>
                      <a:lnTo>
                        <a:pt x="130" y="322"/>
                      </a:lnTo>
                      <a:lnTo>
                        <a:pt x="131" y="322"/>
                      </a:lnTo>
                      <a:lnTo>
                        <a:pt x="131" y="326"/>
                      </a:lnTo>
                      <a:cubicBezTo>
                        <a:pt x="114" y="319"/>
                        <a:pt x="97" y="313"/>
                        <a:pt x="80" y="306"/>
                      </a:cubicBezTo>
                      <a:lnTo>
                        <a:pt x="83" y="303"/>
                      </a:lnTo>
                      <a:lnTo>
                        <a:pt x="84" y="304"/>
                      </a:lnTo>
                      <a:lnTo>
                        <a:pt x="80" y="305"/>
                      </a:lnTo>
                      <a:cubicBezTo>
                        <a:pt x="81" y="294"/>
                        <a:pt x="83" y="283"/>
                        <a:pt x="84" y="272"/>
                      </a:cubicBezTo>
                      <a:lnTo>
                        <a:pt x="85" y="274"/>
                      </a:lnTo>
                      <a:cubicBezTo>
                        <a:pt x="75" y="267"/>
                        <a:pt x="66" y="258"/>
                        <a:pt x="59" y="249"/>
                      </a:cubicBezTo>
                      <a:lnTo>
                        <a:pt x="61" y="250"/>
                      </a:lnTo>
                      <a:cubicBezTo>
                        <a:pt x="50" y="252"/>
                        <a:pt x="39" y="254"/>
                        <a:pt x="28" y="256"/>
                      </a:cubicBezTo>
                      <a:lnTo>
                        <a:pt x="29" y="251"/>
                      </a:lnTo>
                      <a:lnTo>
                        <a:pt x="30" y="252"/>
                      </a:lnTo>
                      <a:lnTo>
                        <a:pt x="27" y="255"/>
                      </a:lnTo>
                      <a:cubicBezTo>
                        <a:pt x="19" y="239"/>
                        <a:pt x="12" y="222"/>
                        <a:pt x="5" y="206"/>
                      </a:cubicBezTo>
                      <a:lnTo>
                        <a:pt x="9" y="205"/>
                      </a:lnTo>
                      <a:lnTo>
                        <a:pt x="9" y="207"/>
                      </a:lnTo>
                      <a:lnTo>
                        <a:pt x="5" y="204"/>
                      </a:lnTo>
                      <a:cubicBezTo>
                        <a:pt x="14" y="198"/>
                        <a:pt x="23" y="191"/>
                        <a:pt x="32" y="184"/>
                      </a:cubicBezTo>
                      <a:lnTo>
                        <a:pt x="31" y="187"/>
                      </a:lnTo>
                      <a:cubicBezTo>
                        <a:pt x="29" y="174"/>
                        <a:pt x="29" y="162"/>
                        <a:pt x="31" y="149"/>
                      </a:cubicBezTo>
                      <a:lnTo>
                        <a:pt x="32" y="152"/>
                      </a:lnTo>
                      <a:cubicBezTo>
                        <a:pt x="22" y="145"/>
                        <a:pt x="13" y="139"/>
                        <a:pt x="4" y="133"/>
                      </a:cubicBezTo>
                      <a:lnTo>
                        <a:pt x="7" y="130"/>
                      </a:lnTo>
                      <a:lnTo>
                        <a:pt x="8" y="132"/>
                      </a:lnTo>
                      <a:lnTo>
                        <a:pt x="3" y="132"/>
                      </a:lnTo>
                      <a:cubicBezTo>
                        <a:pt x="10" y="115"/>
                        <a:pt x="16" y="98"/>
                        <a:pt x="23" y="81"/>
                      </a:cubicBezTo>
                      <a:lnTo>
                        <a:pt x="26" y="84"/>
                      </a:lnTo>
                      <a:lnTo>
                        <a:pt x="24" y="85"/>
                      </a:lnTo>
                      <a:lnTo>
                        <a:pt x="24" y="81"/>
                      </a:lnTo>
                      <a:cubicBezTo>
                        <a:pt x="35" y="83"/>
                        <a:pt x="46" y="84"/>
                        <a:pt x="57" y="86"/>
                      </a:cubicBezTo>
                      <a:lnTo>
                        <a:pt x="55" y="87"/>
                      </a:lnTo>
                      <a:cubicBezTo>
                        <a:pt x="62" y="76"/>
                        <a:pt x="71" y="67"/>
                        <a:pt x="81" y="60"/>
                      </a:cubicBezTo>
                      <a:lnTo>
                        <a:pt x="80" y="62"/>
                      </a:lnTo>
                      <a:cubicBezTo>
                        <a:pt x="78" y="50"/>
                        <a:pt x="75" y="39"/>
                        <a:pt x="73" y="29"/>
                      </a:cubicBezTo>
                      <a:lnTo>
                        <a:pt x="77" y="29"/>
                      </a:lnTo>
                      <a:lnTo>
                        <a:pt x="76" y="31"/>
                      </a:lnTo>
                      <a:lnTo>
                        <a:pt x="74" y="28"/>
                      </a:lnTo>
                      <a:cubicBezTo>
                        <a:pt x="91" y="21"/>
                        <a:pt x="107" y="13"/>
                        <a:pt x="123" y="6"/>
                      </a:cubicBezTo>
                      <a:lnTo>
                        <a:pt x="124" y="10"/>
                      </a:lnTo>
                      <a:lnTo>
                        <a:pt x="122" y="9"/>
                      </a:lnTo>
                      <a:lnTo>
                        <a:pt x="124" y="6"/>
                      </a:lnTo>
                      <a:cubicBezTo>
                        <a:pt x="131" y="15"/>
                        <a:pt x="137" y="24"/>
                        <a:pt x="143" y="32"/>
                      </a:cubicBezTo>
                      <a:lnTo>
                        <a:pt x="142" y="32"/>
                      </a:lnTo>
                      <a:lnTo>
                        <a:pt x="144" y="32"/>
                      </a:lnTo>
                      <a:lnTo>
                        <a:pt x="144" y="32"/>
                      </a:lnTo>
                      <a:lnTo>
                        <a:pt x="144" y="32"/>
                      </a:lnTo>
                      <a:lnTo>
                        <a:pt x="141" y="34"/>
                      </a:lnTo>
                      <a:lnTo>
                        <a:pt x="142" y="36"/>
                      </a:lnTo>
                      <a:lnTo>
                        <a:pt x="143" y="36"/>
                      </a:lnTo>
                      <a:lnTo>
                        <a:pt x="143" y="36"/>
                      </a:lnTo>
                      <a:lnTo>
                        <a:pt x="142" y="36"/>
                      </a:lnTo>
                      <a:lnTo>
                        <a:pt x="144" y="32"/>
                      </a:lnTo>
                      <a:lnTo>
                        <a:pt x="143" y="32"/>
                      </a:lnTo>
                      <a:cubicBezTo>
                        <a:pt x="156" y="30"/>
                        <a:pt x="168" y="30"/>
                        <a:pt x="179" y="32"/>
                      </a:cubicBezTo>
                      <a:lnTo>
                        <a:pt x="178" y="32"/>
                      </a:lnTo>
                      <a:cubicBezTo>
                        <a:pt x="184" y="23"/>
                        <a:pt x="190" y="14"/>
                        <a:pt x="196" y="4"/>
                      </a:cubicBezTo>
                      <a:lnTo>
                        <a:pt x="199" y="7"/>
                      </a:lnTo>
                      <a:lnTo>
                        <a:pt x="197" y="8"/>
                      </a:lnTo>
                      <a:lnTo>
                        <a:pt x="197" y="4"/>
                      </a:lnTo>
                      <a:cubicBezTo>
                        <a:pt x="214" y="11"/>
                        <a:pt x="231" y="18"/>
                        <a:pt x="247" y="24"/>
                      </a:cubicBezTo>
                      <a:lnTo>
                        <a:pt x="245" y="27"/>
                      </a:lnTo>
                      <a:lnTo>
                        <a:pt x="244" y="25"/>
                      </a:lnTo>
                      <a:lnTo>
                        <a:pt x="247" y="24"/>
                      </a:lnTo>
                      <a:cubicBezTo>
                        <a:pt x="246" y="36"/>
                        <a:pt x="244" y="47"/>
                        <a:pt x="242" y="58"/>
                      </a:cubicBezTo>
                      <a:lnTo>
                        <a:pt x="242" y="56"/>
                      </a:lnTo>
                      <a:cubicBezTo>
                        <a:pt x="253" y="64"/>
                        <a:pt x="261" y="72"/>
                        <a:pt x="269" y="82"/>
                      </a:cubicBezTo>
                      <a:lnTo>
                        <a:pt x="267" y="81"/>
                      </a:lnTo>
                      <a:cubicBezTo>
                        <a:pt x="279" y="79"/>
                        <a:pt x="289" y="76"/>
                        <a:pt x="300" y="74"/>
                      </a:cubicBezTo>
                      <a:lnTo>
                        <a:pt x="300" y="78"/>
                      </a:lnTo>
                      <a:lnTo>
                        <a:pt x="298" y="77"/>
                      </a:lnTo>
                      <a:lnTo>
                        <a:pt x="300" y="75"/>
                      </a:lnTo>
                      <a:cubicBezTo>
                        <a:pt x="308" y="92"/>
                        <a:pt x="315" y="109"/>
                        <a:pt x="322" y="124"/>
                      </a:cubicBezTo>
                      <a:lnTo>
                        <a:pt x="319" y="124"/>
                      </a:lnTo>
                      <a:lnTo>
                        <a:pt x="320" y="123"/>
                      </a:lnTo>
                      <a:lnTo>
                        <a:pt x="322" y="124"/>
                      </a:lnTo>
                      <a:cubicBezTo>
                        <a:pt x="312" y="132"/>
                        <a:pt x="303" y="138"/>
                        <a:pt x="295" y="144"/>
                      </a:cubicBezTo>
                      <a:lnTo>
                        <a:pt x="296" y="143"/>
                      </a:lnTo>
                      <a:cubicBezTo>
                        <a:pt x="298" y="157"/>
                        <a:pt x="298" y="169"/>
                        <a:pt x="297" y="180"/>
                      </a:cubicBezTo>
                      <a:lnTo>
                        <a:pt x="296" y="179"/>
                      </a:lnTo>
                      <a:cubicBezTo>
                        <a:pt x="306" y="186"/>
                        <a:pt x="315" y="192"/>
                        <a:pt x="324" y="197"/>
                      </a:cubicBezTo>
                      <a:lnTo>
                        <a:pt x="322" y="199"/>
                      </a:lnTo>
                      <a:lnTo>
                        <a:pt x="321" y="197"/>
                      </a:lnTo>
                      <a:lnTo>
                        <a:pt x="324" y="197"/>
                      </a:lnTo>
                      <a:cubicBezTo>
                        <a:pt x="316" y="217"/>
                        <a:pt x="310" y="233"/>
                        <a:pt x="304" y="248"/>
                      </a:cubicBezTo>
                      <a:lnTo>
                        <a:pt x="303" y="246"/>
                      </a:lnTo>
                      <a:lnTo>
                        <a:pt x="304" y="246"/>
                      </a:lnTo>
                      <a:lnTo>
                        <a:pt x="304" y="248"/>
                      </a:lnTo>
                      <a:cubicBezTo>
                        <a:pt x="291" y="246"/>
                        <a:pt x="281" y="244"/>
                        <a:pt x="271" y="243"/>
                      </a:cubicBezTo>
                      <a:lnTo>
                        <a:pt x="272" y="243"/>
                      </a:lnTo>
                      <a:cubicBezTo>
                        <a:pt x="264" y="255"/>
                        <a:pt x="255" y="263"/>
                        <a:pt x="247" y="269"/>
                      </a:cubicBezTo>
                      <a:lnTo>
                        <a:pt x="248" y="268"/>
                      </a:lnTo>
                      <a:cubicBezTo>
                        <a:pt x="250" y="282"/>
                        <a:pt x="252" y="292"/>
                        <a:pt x="254" y="301"/>
                      </a:cubicBezTo>
                      <a:lnTo>
                        <a:pt x="252" y="301"/>
                      </a:lnTo>
                      <a:lnTo>
                        <a:pt x="253" y="300"/>
                      </a:lnTo>
                      <a:lnTo>
                        <a:pt x="254" y="301"/>
                      </a:lnTo>
                      <a:cubicBezTo>
                        <a:pt x="232" y="310"/>
                        <a:pt x="216" y="318"/>
                        <a:pt x="204" y="323"/>
                      </a:cubicBezTo>
                      <a:lnTo>
                        <a:pt x="204" y="322"/>
                      </a:lnTo>
                      <a:lnTo>
                        <a:pt x="205" y="322"/>
                      </a:lnTo>
                      <a:lnTo>
                        <a:pt x="204" y="323"/>
                      </a:lnTo>
                      <a:cubicBezTo>
                        <a:pt x="192" y="306"/>
                        <a:pt x="187" y="299"/>
                        <a:pt x="185" y="297"/>
                      </a:cubicBezTo>
                      <a:cubicBezTo>
                        <a:pt x="185" y="297"/>
                        <a:pt x="187" y="299"/>
                        <a:pt x="190" y="303"/>
                      </a:cubicBezTo>
                      <a:cubicBezTo>
                        <a:pt x="193" y="307"/>
                        <a:pt x="198" y="314"/>
                        <a:pt x="205" y="322"/>
                      </a:cubicBezTo>
                      <a:lnTo>
                        <a:pt x="206" y="323"/>
                      </a:lnTo>
                      <a:lnTo>
                        <a:pt x="205" y="323"/>
                      </a:lnTo>
                      <a:lnTo>
                        <a:pt x="204" y="323"/>
                      </a:lnTo>
                      <a:lnTo>
                        <a:pt x="203" y="323"/>
                      </a:lnTo>
                      <a:lnTo>
                        <a:pt x="204" y="322"/>
                      </a:lnTo>
                      <a:cubicBezTo>
                        <a:pt x="216" y="316"/>
                        <a:pt x="232" y="309"/>
                        <a:pt x="253" y="299"/>
                      </a:cubicBezTo>
                      <a:lnTo>
                        <a:pt x="255" y="298"/>
                      </a:lnTo>
                      <a:lnTo>
                        <a:pt x="254" y="301"/>
                      </a:lnTo>
                      <a:lnTo>
                        <a:pt x="254" y="302"/>
                      </a:lnTo>
                      <a:lnTo>
                        <a:pt x="253" y="304"/>
                      </a:lnTo>
                      <a:lnTo>
                        <a:pt x="252" y="301"/>
                      </a:lnTo>
                      <a:cubicBezTo>
                        <a:pt x="250" y="292"/>
                        <a:pt x="248" y="282"/>
                        <a:pt x="246" y="269"/>
                      </a:cubicBezTo>
                      <a:lnTo>
                        <a:pt x="246" y="268"/>
                      </a:lnTo>
                      <a:lnTo>
                        <a:pt x="246" y="268"/>
                      </a:lnTo>
                      <a:cubicBezTo>
                        <a:pt x="254" y="261"/>
                        <a:pt x="262" y="253"/>
                        <a:pt x="271" y="241"/>
                      </a:cubicBezTo>
                      <a:lnTo>
                        <a:pt x="271" y="241"/>
                      </a:lnTo>
                      <a:lnTo>
                        <a:pt x="272" y="241"/>
                      </a:lnTo>
                      <a:cubicBezTo>
                        <a:pt x="281" y="242"/>
                        <a:pt x="292" y="244"/>
                        <a:pt x="305" y="246"/>
                      </a:cubicBezTo>
                      <a:lnTo>
                        <a:pt x="308" y="246"/>
                      </a:lnTo>
                      <a:lnTo>
                        <a:pt x="305" y="248"/>
                      </a:lnTo>
                      <a:lnTo>
                        <a:pt x="304" y="249"/>
                      </a:lnTo>
                      <a:lnTo>
                        <a:pt x="301" y="250"/>
                      </a:lnTo>
                      <a:lnTo>
                        <a:pt x="302" y="247"/>
                      </a:lnTo>
                      <a:cubicBezTo>
                        <a:pt x="308" y="232"/>
                        <a:pt x="314" y="216"/>
                        <a:pt x="321" y="196"/>
                      </a:cubicBezTo>
                      <a:lnTo>
                        <a:pt x="323" y="193"/>
                      </a:lnTo>
                      <a:lnTo>
                        <a:pt x="324" y="197"/>
                      </a:lnTo>
                      <a:lnTo>
                        <a:pt x="324" y="198"/>
                      </a:lnTo>
                      <a:lnTo>
                        <a:pt x="326" y="202"/>
                      </a:lnTo>
                      <a:lnTo>
                        <a:pt x="322" y="200"/>
                      </a:lnTo>
                      <a:cubicBezTo>
                        <a:pt x="314" y="194"/>
                        <a:pt x="305" y="188"/>
                        <a:pt x="294" y="181"/>
                      </a:cubicBezTo>
                      <a:lnTo>
                        <a:pt x="294" y="181"/>
                      </a:lnTo>
                      <a:lnTo>
                        <a:pt x="294" y="180"/>
                      </a:lnTo>
                      <a:cubicBezTo>
                        <a:pt x="295" y="169"/>
                        <a:pt x="295" y="157"/>
                        <a:pt x="293" y="143"/>
                      </a:cubicBezTo>
                      <a:lnTo>
                        <a:pt x="293" y="143"/>
                      </a:lnTo>
                      <a:lnTo>
                        <a:pt x="293" y="142"/>
                      </a:lnTo>
                      <a:cubicBezTo>
                        <a:pt x="302" y="136"/>
                        <a:pt x="310" y="129"/>
                        <a:pt x="320" y="122"/>
                      </a:cubicBezTo>
                      <a:lnTo>
                        <a:pt x="324" y="119"/>
                      </a:lnTo>
                      <a:lnTo>
                        <a:pt x="323" y="124"/>
                      </a:lnTo>
                      <a:lnTo>
                        <a:pt x="322" y="125"/>
                      </a:lnTo>
                      <a:lnTo>
                        <a:pt x="321" y="130"/>
                      </a:lnTo>
                      <a:lnTo>
                        <a:pt x="319" y="126"/>
                      </a:lnTo>
                      <a:cubicBezTo>
                        <a:pt x="312" y="110"/>
                        <a:pt x="305" y="94"/>
                        <a:pt x="297" y="76"/>
                      </a:cubicBezTo>
                      <a:lnTo>
                        <a:pt x="295" y="72"/>
                      </a:lnTo>
                      <a:lnTo>
                        <a:pt x="300" y="74"/>
                      </a:lnTo>
                      <a:lnTo>
                        <a:pt x="301" y="75"/>
                      </a:lnTo>
                      <a:lnTo>
                        <a:pt x="306" y="77"/>
                      </a:lnTo>
                      <a:lnTo>
                        <a:pt x="301" y="78"/>
                      </a:lnTo>
                      <a:cubicBezTo>
                        <a:pt x="290" y="80"/>
                        <a:pt x="280" y="82"/>
                        <a:pt x="268" y="85"/>
                      </a:cubicBezTo>
                      <a:lnTo>
                        <a:pt x="267" y="85"/>
                      </a:lnTo>
                      <a:lnTo>
                        <a:pt x="266" y="84"/>
                      </a:lnTo>
                      <a:cubicBezTo>
                        <a:pt x="259" y="75"/>
                        <a:pt x="250" y="67"/>
                        <a:pt x="240" y="59"/>
                      </a:cubicBezTo>
                      <a:lnTo>
                        <a:pt x="239" y="58"/>
                      </a:lnTo>
                      <a:lnTo>
                        <a:pt x="239" y="57"/>
                      </a:lnTo>
                      <a:cubicBezTo>
                        <a:pt x="241" y="47"/>
                        <a:pt x="242" y="36"/>
                        <a:pt x="244" y="24"/>
                      </a:cubicBezTo>
                      <a:lnTo>
                        <a:pt x="245" y="19"/>
                      </a:lnTo>
                      <a:lnTo>
                        <a:pt x="247" y="23"/>
                      </a:lnTo>
                      <a:lnTo>
                        <a:pt x="248" y="25"/>
                      </a:lnTo>
                      <a:lnTo>
                        <a:pt x="251" y="30"/>
                      </a:lnTo>
                      <a:lnTo>
                        <a:pt x="246" y="28"/>
                      </a:lnTo>
                      <a:cubicBezTo>
                        <a:pt x="230" y="21"/>
                        <a:pt x="213" y="15"/>
                        <a:pt x="195" y="8"/>
                      </a:cubicBezTo>
                      <a:lnTo>
                        <a:pt x="190" y="6"/>
                      </a:lnTo>
                      <a:lnTo>
                        <a:pt x="195" y="5"/>
                      </a:lnTo>
                      <a:lnTo>
                        <a:pt x="197" y="4"/>
                      </a:lnTo>
                      <a:lnTo>
                        <a:pt x="203" y="2"/>
                      </a:lnTo>
                      <a:lnTo>
                        <a:pt x="200" y="7"/>
                      </a:lnTo>
                      <a:cubicBezTo>
                        <a:pt x="194" y="16"/>
                        <a:pt x="187" y="25"/>
                        <a:pt x="181" y="35"/>
                      </a:cubicBezTo>
                      <a:lnTo>
                        <a:pt x="180" y="36"/>
                      </a:lnTo>
                      <a:lnTo>
                        <a:pt x="179" y="36"/>
                      </a:lnTo>
                      <a:cubicBezTo>
                        <a:pt x="168" y="35"/>
                        <a:pt x="156" y="35"/>
                        <a:pt x="144" y="37"/>
                      </a:cubicBezTo>
                      <a:lnTo>
                        <a:pt x="142" y="37"/>
                      </a:lnTo>
                      <a:lnTo>
                        <a:pt x="143" y="35"/>
                      </a:lnTo>
                      <a:lnTo>
                        <a:pt x="143" y="35"/>
                      </a:lnTo>
                      <a:lnTo>
                        <a:pt x="144" y="33"/>
                      </a:lnTo>
                      <a:cubicBezTo>
                        <a:pt x="144" y="32"/>
                        <a:pt x="144" y="33"/>
                        <a:pt x="144" y="33"/>
                      </a:cubicBezTo>
                      <a:lnTo>
                        <a:pt x="144" y="33"/>
                      </a:lnTo>
                      <a:lnTo>
                        <a:pt x="145" y="33"/>
                      </a:lnTo>
                      <a:lnTo>
                        <a:pt x="146" y="35"/>
                      </a:lnTo>
                      <a:lnTo>
                        <a:pt x="143" y="37"/>
                      </a:lnTo>
                      <a:lnTo>
                        <a:pt x="143" y="37"/>
                      </a:lnTo>
                      <a:lnTo>
                        <a:pt x="142" y="36"/>
                      </a:lnTo>
                      <a:lnTo>
                        <a:pt x="141" y="36"/>
                      </a:lnTo>
                      <a:lnTo>
                        <a:pt x="140" y="36"/>
                      </a:lnTo>
                      <a:lnTo>
                        <a:pt x="140" y="35"/>
                      </a:lnTo>
                      <a:cubicBezTo>
                        <a:pt x="134" y="27"/>
                        <a:pt x="127" y="18"/>
                        <a:pt x="121" y="9"/>
                      </a:cubicBezTo>
                      <a:lnTo>
                        <a:pt x="117" y="4"/>
                      </a:lnTo>
                      <a:lnTo>
                        <a:pt x="123" y="6"/>
                      </a:lnTo>
                      <a:lnTo>
                        <a:pt x="125" y="6"/>
                      </a:lnTo>
                      <a:lnTo>
                        <a:pt x="131" y="8"/>
                      </a:lnTo>
                      <a:lnTo>
                        <a:pt x="125" y="10"/>
                      </a:lnTo>
                      <a:cubicBezTo>
                        <a:pt x="109" y="17"/>
                        <a:pt x="93" y="25"/>
                        <a:pt x="76" y="32"/>
                      </a:cubicBezTo>
                      <a:lnTo>
                        <a:pt x="70" y="35"/>
                      </a:lnTo>
                      <a:lnTo>
                        <a:pt x="73" y="29"/>
                      </a:lnTo>
                      <a:lnTo>
                        <a:pt x="74" y="27"/>
                      </a:lnTo>
                      <a:lnTo>
                        <a:pt x="77" y="22"/>
                      </a:lnTo>
                      <a:lnTo>
                        <a:pt x="78" y="28"/>
                      </a:lnTo>
                      <a:cubicBezTo>
                        <a:pt x="80" y="39"/>
                        <a:pt x="82" y="50"/>
                        <a:pt x="84" y="61"/>
                      </a:cubicBezTo>
                      <a:lnTo>
                        <a:pt x="85" y="62"/>
                      </a:lnTo>
                      <a:lnTo>
                        <a:pt x="84" y="63"/>
                      </a:lnTo>
                      <a:cubicBezTo>
                        <a:pt x="74" y="71"/>
                        <a:pt x="66" y="79"/>
                        <a:pt x="59" y="89"/>
                      </a:cubicBezTo>
                      <a:lnTo>
                        <a:pt x="58" y="91"/>
                      </a:lnTo>
                      <a:lnTo>
                        <a:pt x="57" y="90"/>
                      </a:lnTo>
                      <a:cubicBezTo>
                        <a:pt x="46" y="89"/>
                        <a:pt x="34" y="87"/>
                        <a:pt x="23" y="85"/>
                      </a:cubicBezTo>
                      <a:lnTo>
                        <a:pt x="17" y="85"/>
                      </a:lnTo>
                      <a:lnTo>
                        <a:pt x="22" y="81"/>
                      </a:lnTo>
                      <a:lnTo>
                        <a:pt x="24" y="80"/>
                      </a:lnTo>
                      <a:lnTo>
                        <a:pt x="30" y="77"/>
                      </a:lnTo>
                      <a:lnTo>
                        <a:pt x="27" y="83"/>
                      </a:lnTo>
                      <a:cubicBezTo>
                        <a:pt x="21" y="100"/>
                        <a:pt x="14" y="117"/>
                        <a:pt x="8" y="134"/>
                      </a:cubicBezTo>
                      <a:lnTo>
                        <a:pt x="6" y="140"/>
                      </a:lnTo>
                      <a:lnTo>
                        <a:pt x="4" y="134"/>
                      </a:lnTo>
                      <a:lnTo>
                        <a:pt x="3" y="132"/>
                      </a:lnTo>
                      <a:lnTo>
                        <a:pt x="1" y="125"/>
                      </a:lnTo>
                      <a:lnTo>
                        <a:pt x="6" y="129"/>
                      </a:lnTo>
                      <a:cubicBezTo>
                        <a:pt x="16" y="135"/>
                        <a:pt x="25" y="142"/>
                        <a:pt x="34" y="148"/>
                      </a:cubicBezTo>
                      <a:lnTo>
                        <a:pt x="36" y="149"/>
                      </a:lnTo>
                      <a:lnTo>
                        <a:pt x="36" y="150"/>
                      </a:lnTo>
                      <a:cubicBezTo>
                        <a:pt x="34" y="162"/>
                        <a:pt x="34" y="174"/>
                        <a:pt x="36" y="186"/>
                      </a:cubicBezTo>
                      <a:lnTo>
                        <a:pt x="37" y="188"/>
                      </a:lnTo>
                      <a:lnTo>
                        <a:pt x="35" y="188"/>
                      </a:lnTo>
                      <a:cubicBezTo>
                        <a:pt x="26" y="195"/>
                        <a:pt x="18" y="202"/>
                        <a:pt x="8" y="208"/>
                      </a:cubicBezTo>
                      <a:lnTo>
                        <a:pt x="3" y="212"/>
                      </a:lnTo>
                      <a:lnTo>
                        <a:pt x="5" y="206"/>
                      </a:lnTo>
                      <a:lnTo>
                        <a:pt x="5" y="204"/>
                      </a:lnTo>
                      <a:lnTo>
                        <a:pt x="7" y="198"/>
                      </a:lnTo>
                      <a:lnTo>
                        <a:pt x="10" y="204"/>
                      </a:lnTo>
                      <a:cubicBezTo>
                        <a:pt x="17" y="220"/>
                        <a:pt x="24" y="237"/>
                        <a:pt x="31" y="254"/>
                      </a:cubicBezTo>
                      <a:lnTo>
                        <a:pt x="34" y="260"/>
                      </a:lnTo>
                      <a:lnTo>
                        <a:pt x="28" y="257"/>
                      </a:lnTo>
                      <a:lnTo>
                        <a:pt x="27" y="256"/>
                      </a:lnTo>
                      <a:lnTo>
                        <a:pt x="21" y="253"/>
                      </a:lnTo>
                      <a:lnTo>
                        <a:pt x="27" y="251"/>
                      </a:lnTo>
                      <a:cubicBezTo>
                        <a:pt x="38" y="249"/>
                        <a:pt x="49" y="247"/>
                        <a:pt x="60" y="245"/>
                      </a:cubicBezTo>
                      <a:lnTo>
                        <a:pt x="62" y="245"/>
                      </a:lnTo>
                      <a:lnTo>
                        <a:pt x="63" y="246"/>
                      </a:lnTo>
                      <a:cubicBezTo>
                        <a:pt x="70" y="255"/>
                        <a:pt x="79" y="264"/>
                        <a:pt x="89" y="271"/>
                      </a:cubicBezTo>
                      <a:lnTo>
                        <a:pt x="90" y="271"/>
                      </a:lnTo>
                      <a:lnTo>
                        <a:pt x="90" y="273"/>
                      </a:lnTo>
                      <a:cubicBezTo>
                        <a:pt x="88" y="284"/>
                        <a:pt x="86" y="295"/>
                        <a:pt x="85" y="306"/>
                      </a:cubicBezTo>
                      <a:lnTo>
                        <a:pt x="84" y="312"/>
                      </a:lnTo>
                      <a:lnTo>
                        <a:pt x="80" y="307"/>
                      </a:lnTo>
                      <a:lnTo>
                        <a:pt x="80" y="306"/>
                      </a:lnTo>
                      <a:lnTo>
                        <a:pt x="76" y="300"/>
                      </a:lnTo>
                      <a:lnTo>
                        <a:pt x="82" y="302"/>
                      </a:lnTo>
                      <a:cubicBezTo>
                        <a:pt x="99" y="309"/>
                        <a:pt x="116" y="315"/>
                        <a:pt x="133" y="322"/>
                      </a:cubicBezTo>
                      <a:lnTo>
                        <a:pt x="139" y="324"/>
                      </a:lnTo>
                      <a:lnTo>
                        <a:pt x="133" y="326"/>
                      </a:lnTo>
                      <a:lnTo>
                        <a:pt x="132" y="327"/>
                      </a:lnTo>
                      <a:lnTo>
                        <a:pt x="125" y="329"/>
                      </a:lnTo>
                      <a:lnTo>
                        <a:pt x="129" y="323"/>
                      </a:lnTo>
                      <a:cubicBezTo>
                        <a:pt x="135" y="314"/>
                        <a:pt x="142" y="305"/>
                        <a:pt x="148" y="296"/>
                      </a:cubicBezTo>
                      <a:lnTo>
                        <a:pt x="149" y="295"/>
                      </a:lnTo>
                      <a:lnTo>
                        <a:pt x="150" y="295"/>
                      </a:lnTo>
                      <a:cubicBezTo>
                        <a:pt x="157" y="296"/>
                        <a:pt x="163" y="296"/>
                        <a:pt x="170" y="296"/>
                      </a:cubicBezTo>
                      <a:cubicBezTo>
                        <a:pt x="173" y="296"/>
                        <a:pt x="176" y="295"/>
                        <a:pt x="180" y="295"/>
                      </a:cubicBezTo>
                      <a:lnTo>
                        <a:pt x="185" y="294"/>
                      </a:lnTo>
                      <a:lnTo>
                        <a:pt x="185" y="294"/>
                      </a:lnTo>
                      <a:lnTo>
                        <a:pt x="186" y="294"/>
                      </a:lnTo>
                      <a:lnTo>
                        <a:pt x="186" y="294"/>
                      </a:lnTo>
                      <a:cubicBezTo>
                        <a:pt x="187" y="294"/>
                        <a:pt x="188" y="298"/>
                        <a:pt x="187" y="298"/>
                      </a:cubicBezTo>
                      <a:lnTo>
                        <a:pt x="187" y="298"/>
                      </a:lnTo>
                      <a:lnTo>
                        <a:pt x="187" y="298"/>
                      </a:lnTo>
                      <a:lnTo>
                        <a:pt x="186" y="299"/>
                      </a:lnTo>
                      <a:cubicBezTo>
                        <a:pt x="185" y="299"/>
                        <a:pt x="184" y="299"/>
                        <a:pt x="184" y="300"/>
                      </a:cubicBezTo>
                      <a:lnTo>
                        <a:pt x="181" y="300"/>
                      </a:lnTo>
                      <a:cubicBezTo>
                        <a:pt x="170" y="302"/>
                        <a:pt x="160" y="301"/>
                        <a:pt x="150" y="300"/>
                      </a:cubicBezTo>
                      <a:lnTo>
                        <a:pt x="141" y="300"/>
                      </a:lnTo>
                      <a:lnTo>
                        <a:pt x="149" y="296"/>
                      </a:lnTo>
                      <a:lnTo>
                        <a:pt x="150" y="296"/>
                      </a:lnTo>
                      <a:lnTo>
                        <a:pt x="157" y="292"/>
                      </a:lnTo>
                      <a:lnTo>
                        <a:pt x="153" y="299"/>
                      </a:lnTo>
                      <a:cubicBezTo>
                        <a:pt x="146" y="309"/>
                        <a:pt x="140" y="318"/>
                        <a:pt x="134" y="327"/>
                      </a:cubicBezTo>
                      <a:lnTo>
                        <a:pt x="133" y="329"/>
                      </a:lnTo>
                      <a:lnTo>
                        <a:pt x="131" y="328"/>
                      </a:lnTo>
                      <a:cubicBezTo>
                        <a:pt x="113" y="321"/>
                        <a:pt x="96" y="314"/>
                        <a:pt x="79" y="308"/>
                      </a:cubicBezTo>
                      <a:lnTo>
                        <a:pt x="78" y="307"/>
                      </a:lnTo>
                      <a:lnTo>
                        <a:pt x="78" y="306"/>
                      </a:lnTo>
                      <a:cubicBezTo>
                        <a:pt x="80" y="294"/>
                        <a:pt x="81" y="283"/>
                        <a:pt x="83" y="272"/>
                      </a:cubicBezTo>
                      <a:lnTo>
                        <a:pt x="84" y="264"/>
                      </a:lnTo>
                      <a:lnTo>
                        <a:pt x="87" y="272"/>
                      </a:lnTo>
                      <a:lnTo>
                        <a:pt x="87" y="273"/>
                      </a:lnTo>
                      <a:lnTo>
                        <a:pt x="91" y="281"/>
                      </a:lnTo>
                      <a:lnTo>
                        <a:pt x="84" y="276"/>
                      </a:lnTo>
                      <a:cubicBezTo>
                        <a:pt x="74" y="268"/>
                        <a:pt x="65" y="260"/>
                        <a:pt x="58" y="251"/>
                      </a:cubicBezTo>
                      <a:lnTo>
                        <a:pt x="52" y="244"/>
                      </a:lnTo>
                      <a:lnTo>
                        <a:pt x="60" y="247"/>
                      </a:lnTo>
                      <a:lnTo>
                        <a:pt x="61" y="248"/>
                      </a:lnTo>
                      <a:lnTo>
                        <a:pt x="69" y="250"/>
                      </a:lnTo>
                      <a:lnTo>
                        <a:pt x="61" y="252"/>
                      </a:lnTo>
                      <a:cubicBezTo>
                        <a:pt x="50" y="254"/>
                        <a:pt x="38" y="257"/>
                        <a:pt x="28" y="259"/>
                      </a:cubicBezTo>
                      <a:lnTo>
                        <a:pt x="26" y="259"/>
                      </a:lnTo>
                      <a:lnTo>
                        <a:pt x="25" y="257"/>
                      </a:lnTo>
                      <a:cubicBezTo>
                        <a:pt x="17" y="239"/>
                        <a:pt x="9" y="222"/>
                        <a:pt x="2" y="206"/>
                      </a:cubicBezTo>
                      <a:lnTo>
                        <a:pt x="1" y="204"/>
                      </a:lnTo>
                      <a:lnTo>
                        <a:pt x="3" y="203"/>
                      </a:lnTo>
                      <a:cubicBezTo>
                        <a:pt x="12" y="196"/>
                        <a:pt x="22" y="189"/>
                        <a:pt x="30" y="183"/>
                      </a:cubicBezTo>
                      <a:lnTo>
                        <a:pt x="37" y="178"/>
                      </a:lnTo>
                      <a:lnTo>
                        <a:pt x="34" y="185"/>
                      </a:lnTo>
                      <a:lnTo>
                        <a:pt x="33" y="187"/>
                      </a:lnTo>
                      <a:lnTo>
                        <a:pt x="30" y="194"/>
                      </a:lnTo>
                      <a:lnTo>
                        <a:pt x="29" y="186"/>
                      </a:lnTo>
                      <a:cubicBezTo>
                        <a:pt x="27" y="174"/>
                        <a:pt x="26" y="161"/>
                        <a:pt x="28" y="150"/>
                      </a:cubicBezTo>
                      <a:lnTo>
                        <a:pt x="29" y="142"/>
                      </a:lnTo>
                      <a:lnTo>
                        <a:pt x="32" y="149"/>
                      </a:lnTo>
                      <a:lnTo>
                        <a:pt x="33" y="150"/>
                      </a:lnTo>
                      <a:lnTo>
                        <a:pt x="36" y="158"/>
                      </a:lnTo>
                      <a:lnTo>
                        <a:pt x="30" y="153"/>
                      </a:lnTo>
                      <a:cubicBezTo>
                        <a:pt x="20" y="147"/>
                        <a:pt x="10" y="140"/>
                        <a:pt x="1" y="134"/>
                      </a:cubicBezTo>
                      <a:lnTo>
                        <a:pt x="0" y="133"/>
                      </a:lnTo>
                      <a:lnTo>
                        <a:pt x="0" y="132"/>
                      </a:lnTo>
                      <a:cubicBezTo>
                        <a:pt x="8" y="113"/>
                        <a:pt x="14" y="95"/>
                        <a:pt x="21" y="79"/>
                      </a:cubicBezTo>
                      <a:lnTo>
                        <a:pt x="21" y="77"/>
                      </a:lnTo>
                      <a:lnTo>
                        <a:pt x="23" y="77"/>
                      </a:lnTo>
                      <a:cubicBezTo>
                        <a:pt x="35" y="79"/>
                        <a:pt x="46" y="81"/>
                        <a:pt x="57" y="82"/>
                      </a:cubicBezTo>
                      <a:lnTo>
                        <a:pt x="65" y="83"/>
                      </a:lnTo>
                      <a:lnTo>
                        <a:pt x="57" y="87"/>
                      </a:lnTo>
                      <a:lnTo>
                        <a:pt x="56" y="87"/>
                      </a:lnTo>
                      <a:lnTo>
                        <a:pt x="49" y="90"/>
                      </a:lnTo>
                      <a:lnTo>
                        <a:pt x="53" y="84"/>
                      </a:lnTo>
                      <a:cubicBezTo>
                        <a:pt x="61" y="74"/>
                        <a:pt x="69" y="65"/>
                        <a:pt x="78" y="58"/>
                      </a:cubicBezTo>
                      <a:lnTo>
                        <a:pt x="84" y="53"/>
                      </a:lnTo>
                      <a:lnTo>
                        <a:pt x="82" y="60"/>
                      </a:lnTo>
                      <a:lnTo>
                        <a:pt x="81" y="62"/>
                      </a:lnTo>
                      <a:lnTo>
                        <a:pt x="78" y="69"/>
                      </a:lnTo>
                      <a:lnTo>
                        <a:pt x="77" y="61"/>
                      </a:lnTo>
                      <a:cubicBezTo>
                        <a:pt x="74" y="50"/>
                        <a:pt x="72" y="38"/>
                        <a:pt x="70" y="28"/>
                      </a:cubicBezTo>
                      <a:lnTo>
                        <a:pt x="70" y="26"/>
                      </a:lnTo>
                      <a:lnTo>
                        <a:pt x="71" y="26"/>
                      </a:lnTo>
                      <a:cubicBezTo>
                        <a:pt x="90" y="18"/>
                        <a:pt x="107" y="10"/>
                        <a:pt x="123" y="2"/>
                      </a:cubicBezTo>
                      <a:lnTo>
                        <a:pt x="125" y="2"/>
                      </a:lnTo>
                      <a:lnTo>
                        <a:pt x="126" y="3"/>
                      </a:lnTo>
                      <a:cubicBezTo>
                        <a:pt x="133" y="13"/>
                        <a:pt x="140" y="22"/>
                        <a:pt x="146" y="30"/>
                      </a:cubicBezTo>
                      <a:lnTo>
                        <a:pt x="151" y="36"/>
                      </a:lnTo>
                      <a:lnTo>
                        <a:pt x="144" y="34"/>
                      </a:lnTo>
                      <a:lnTo>
                        <a:pt x="143" y="33"/>
                      </a:lnTo>
                      <a:lnTo>
                        <a:pt x="142" y="33"/>
                      </a:lnTo>
                      <a:lnTo>
                        <a:pt x="142" y="33"/>
                      </a:lnTo>
                      <a:lnTo>
                        <a:pt x="142" y="33"/>
                      </a:lnTo>
                      <a:lnTo>
                        <a:pt x="141" y="33"/>
                      </a:lnTo>
                      <a:lnTo>
                        <a:pt x="143" y="29"/>
                      </a:lnTo>
                      <a:cubicBezTo>
                        <a:pt x="144" y="29"/>
                        <a:pt x="143" y="29"/>
                        <a:pt x="144" y="29"/>
                      </a:cubicBezTo>
                      <a:lnTo>
                        <a:pt x="144" y="29"/>
                      </a:lnTo>
                      <a:lnTo>
                        <a:pt x="144" y="30"/>
                      </a:lnTo>
                      <a:lnTo>
                        <a:pt x="143" y="32"/>
                      </a:lnTo>
                      <a:lnTo>
                        <a:pt x="143" y="32"/>
                      </a:lnTo>
                      <a:lnTo>
                        <a:pt x="142" y="33"/>
                      </a:lnTo>
                      <a:lnTo>
                        <a:pt x="142" y="33"/>
                      </a:lnTo>
                      <a:lnTo>
                        <a:pt x="137" y="31"/>
                      </a:lnTo>
                      <a:lnTo>
                        <a:pt x="142" y="29"/>
                      </a:lnTo>
                      <a:lnTo>
                        <a:pt x="143" y="29"/>
                      </a:lnTo>
                      <a:cubicBezTo>
                        <a:pt x="155" y="27"/>
                        <a:pt x="168" y="27"/>
                        <a:pt x="179" y="28"/>
                      </a:cubicBezTo>
                      <a:lnTo>
                        <a:pt x="186" y="29"/>
                      </a:lnTo>
                      <a:lnTo>
                        <a:pt x="179" y="32"/>
                      </a:lnTo>
                      <a:lnTo>
                        <a:pt x="178" y="33"/>
                      </a:lnTo>
                      <a:lnTo>
                        <a:pt x="171" y="36"/>
                      </a:lnTo>
                      <a:lnTo>
                        <a:pt x="175" y="30"/>
                      </a:lnTo>
                      <a:cubicBezTo>
                        <a:pt x="182" y="20"/>
                        <a:pt x="189" y="10"/>
                        <a:pt x="194" y="1"/>
                      </a:cubicBezTo>
                      <a:lnTo>
                        <a:pt x="195" y="0"/>
                      </a:lnTo>
                      <a:lnTo>
                        <a:pt x="197" y="1"/>
                      </a:lnTo>
                      <a:cubicBezTo>
                        <a:pt x="215" y="8"/>
                        <a:pt x="233" y="15"/>
                        <a:pt x="250" y="21"/>
                      </a:cubicBezTo>
                      <a:lnTo>
                        <a:pt x="251" y="22"/>
                      </a:lnTo>
                      <a:lnTo>
                        <a:pt x="251" y="23"/>
                      </a:lnTo>
                      <a:cubicBezTo>
                        <a:pt x="249" y="35"/>
                        <a:pt x="247" y="47"/>
                        <a:pt x="246" y="57"/>
                      </a:cubicBezTo>
                      <a:lnTo>
                        <a:pt x="245" y="64"/>
                      </a:lnTo>
                      <a:lnTo>
                        <a:pt x="242" y="57"/>
                      </a:lnTo>
                      <a:lnTo>
                        <a:pt x="242" y="56"/>
                      </a:lnTo>
                      <a:lnTo>
                        <a:pt x="239" y="50"/>
                      </a:lnTo>
                      <a:lnTo>
                        <a:pt x="245" y="54"/>
                      </a:lnTo>
                      <a:cubicBezTo>
                        <a:pt x="255" y="61"/>
                        <a:pt x="264" y="70"/>
                        <a:pt x="271" y="79"/>
                      </a:cubicBezTo>
                      <a:lnTo>
                        <a:pt x="275" y="84"/>
                      </a:lnTo>
                      <a:lnTo>
                        <a:pt x="269" y="82"/>
                      </a:lnTo>
                      <a:lnTo>
                        <a:pt x="267" y="81"/>
                      </a:lnTo>
                      <a:lnTo>
                        <a:pt x="261" y="79"/>
                      </a:lnTo>
                      <a:lnTo>
                        <a:pt x="268" y="78"/>
                      </a:lnTo>
                      <a:cubicBezTo>
                        <a:pt x="279" y="75"/>
                        <a:pt x="291" y="73"/>
                        <a:pt x="301" y="71"/>
                      </a:cubicBezTo>
                      <a:lnTo>
                        <a:pt x="302" y="71"/>
                      </a:lnTo>
                      <a:lnTo>
                        <a:pt x="303" y="72"/>
                      </a:lnTo>
                      <a:cubicBezTo>
                        <a:pt x="311" y="90"/>
                        <a:pt x="318" y="108"/>
                        <a:pt x="326" y="124"/>
                      </a:cubicBezTo>
                      <a:lnTo>
                        <a:pt x="326" y="125"/>
                      </a:lnTo>
                      <a:lnTo>
                        <a:pt x="325" y="126"/>
                      </a:lnTo>
                      <a:cubicBezTo>
                        <a:pt x="315" y="133"/>
                        <a:pt x="306" y="140"/>
                        <a:pt x="298" y="146"/>
                      </a:cubicBezTo>
                      <a:lnTo>
                        <a:pt x="293" y="150"/>
                      </a:lnTo>
                      <a:lnTo>
                        <a:pt x="295" y="144"/>
                      </a:lnTo>
                      <a:lnTo>
                        <a:pt x="296" y="143"/>
                      </a:lnTo>
                      <a:lnTo>
                        <a:pt x="298" y="138"/>
                      </a:lnTo>
                      <a:lnTo>
                        <a:pt x="299" y="143"/>
                      </a:lnTo>
                      <a:cubicBezTo>
                        <a:pt x="301" y="156"/>
                        <a:pt x="301" y="168"/>
                        <a:pt x="300" y="179"/>
                      </a:cubicBezTo>
                      <a:lnTo>
                        <a:pt x="299" y="185"/>
                      </a:lnTo>
                      <a:lnTo>
                        <a:pt x="297" y="180"/>
                      </a:lnTo>
                      <a:lnTo>
                        <a:pt x="296" y="178"/>
                      </a:lnTo>
                      <a:lnTo>
                        <a:pt x="294" y="174"/>
                      </a:lnTo>
                      <a:lnTo>
                        <a:pt x="298" y="177"/>
                      </a:lnTo>
                      <a:cubicBezTo>
                        <a:pt x="308" y="183"/>
                        <a:pt x="318" y="190"/>
                        <a:pt x="326" y="196"/>
                      </a:cubicBezTo>
                      <a:lnTo>
                        <a:pt x="327" y="196"/>
                      </a:lnTo>
                      <a:lnTo>
                        <a:pt x="327" y="197"/>
                      </a:lnTo>
                      <a:cubicBezTo>
                        <a:pt x="320" y="216"/>
                        <a:pt x="313" y="233"/>
                        <a:pt x="306" y="250"/>
                      </a:cubicBezTo>
                      <a:lnTo>
                        <a:pt x="306" y="250"/>
                      </a:lnTo>
                      <a:lnTo>
                        <a:pt x="305" y="250"/>
                      </a:lnTo>
                      <a:cubicBezTo>
                        <a:pt x="293" y="248"/>
                        <a:pt x="282" y="247"/>
                        <a:pt x="272" y="245"/>
                      </a:cubicBezTo>
                      <a:lnTo>
                        <a:pt x="268" y="244"/>
                      </a:lnTo>
                      <a:lnTo>
                        <a:pt x="271" y="243"/>
                      </a:lnTo>
                      <a:lnTo>
                        <a:pt x="273" y="243"/>
                      </a:lnTo>
                      <a:lnTo>
                        <a:pt x="276" y="241"/>
                      </a:lnTo>
                      <a:lnTo>
                        <a:pt x="274" y="244"/>
                      </a:lnTo>
                      <a:cubicBezTo>
                        <a:pt x="266" y="255"/>
                        <a:pt x="258" y="263"/>
                        <a:pt x="249" y="270"/>
                      </a:cubicBezTo>
                      <a:lnTo>
                        <a:pt x="246" y="272"/>
                      </a:lnTo>
                      <a:lnTo>
                        <a:pt x="247" y="269"/>
                      </a:lnTo>
                      <a:lnTo>
                        <a:pt x="248" y="268"/>
                      </a:lnTo>
                      <a:lnTo>
                        <a:pt x="249" y="265"/>
                      </a:lnTo>
                      <a:lnTo>
                        <a:pt x="249" y="268"/>
                      </a:lnTo>
                      <a:cubicBezTo>
                        <a:pt x="252" y="280"/>
                        <a:pt x="254" y="291"/>
                        <a:pt x="256" y="301"/>
                      </a:cubicBezTo>
                      <a:lnTo>
                        <a:pt x="256" y="302"/>
                      </a:lnTo>
                      <a:lnTo>
                        <a:pt x="255" y="302"/>
                      </a:lnTo>
                      <a:cubicBezTo>
                        <a:pt x="234" y="311"/>
                        <a:pt x="217" y="318"/>
                        <a:pt x="204" y="324"/>
                      </a:cubicBezTo>
                      <a:lnTo>
                        <a:pt x="204" y="324"/>
                      </a:lnTo>
                      <a:lnTo>
                        <a:pt x="204" y="324"/>
                      </a:lnTo>
                      <a:cubicBezTo>
                        <a:pt x="197" y="315"/>
                        <a:pt x="193" y="308"/>
                        <a:pt x="189" y="303"/>
                      </a:cubicBezTo>
                      <a:cubicBezTo>
                        <a:pt x="188" y="301"/>
                        <a:pt x="187" y="299"/>
                        <a:pt x="186" y="298"/>
                      </a:cubicBezTo>
                      <a:cubicBezTo>
                        <a:pt x="185" y="297"/>
                        <a:pt x="185" y="296"/>
                        <a:pt x="185" y="296"/>
                      </a:cubicBezTo>
                      <a:lnTo>
                        <a:pt x="185" y="29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33" name="Google Shape;1233;p28"/>
              <p:cNvSpPr/>
              <p:nvPr/>
            </p:nvSpPr>
            <p:spPr>
              <a:xfrm>
                <a:off x="2195652" y="796954"/>
                <a:ext cx="230611" cy="231685"/>
              </a:xfrm>
              <a:custGeom>
                <a:rect b="b" l="l" r="r" t="t"/>
                <a:pathLst>
                  <a:path extrusionOk="0" h="216" w="215">
                    <a:moveTo>
                      <a:pt x="122" y="197"/>
                    </a:moveTo>
                    <a:cubicBezTo>
                      <a:pt x="114" y="198"/>
                      <a:pt x="106" y="198"/>
                      <a:pt x="98" y="197"/>
                    </a:cubicBezTo>
                    <a:lnTo>
                      <a:pt x="85" y="216"/>
                    </a:lnTo>
                    <a:lnTo>
                      <a:pt x="51" y="203"/>
                    </a:lnTo>
                    <a:lnTo>
                      <a:pt x="55" y="181"/>
                    </a:lnTo>
                    <a:cubicBezTo>
                      <a:pt x="48" y="176"/>
                      <a:pt x="42" y="171"/>
                      <a:pt x="37" y="164"/>
                    </a:cubicBezTo>
                    <a:lnTo>
                      <a:pt x="16" y="169"/>
                    </a:lnTo>
                    <a:lnTo>
                      <a:pt x="1" y="135"/>
                    </a:lnTo>
                    <a:lnTo>
                      <a:pt x="19" y="122"/>
                    </a:lnTo>
                    <a:cubicBezTo>
                      <a:pt x="17" y="114"/>
                      <a:pt x="17" y="106"/>
                      <a:pt x="18" y="98"/>
                    </a:cubicBezTo>
                    <a:lnTo>
                      <a:pt x="0" y="86"/>
                    </a:lnTo>
                    <a:lnTo>
                      <a:pt x="13" y="52"/>
                    </a:lnTo>
                    <a:lnTo>
                      <a:pt x="35" y="55"/>
                    </a:lnTo>
                    <a:cubicBezTo>
                      <a:pt x="39" y="49"/>
                      <a:pt x="45" y="43"/>
                      <a:pt x="51" y="38"/>
                    </a:cubicBezTo>
                    <a:lnTo>
                      <a:pt x="47" y="16"/>
                    </a:lnTo>
                    <a:lnTo>
                      <a:pt x="80" y="1"/>
                    </a:lnTo>
                    <a:lnTo>
                      <a:pt x="93" y="19"/>
                    </a:lnTo>
                    <a:cubicBezTo>
                      <a:pt x="101" y="18"/>
                      <a:pt x="109" y="18"/>
                      <a:pt x="117" y="19"/>
                    </a:cubicBezTo>
                    <a:lnTo>
                      <a:pt x="129" y="0"/>
                    </a:lnTo>
                    <a:lnTo>
                      <a:pt x="163" y="13"/>
                    </a:lnTo>
                    <a:lnTo>
                      <a:pt x="160" y="35"/>
                    </a:lnTo>
                    <a:cubicBezTo>
                      <a:pt x="167" y="40"/>
                      <a:pt x="172" y="45"/>
                      <a:pt x="178" y="52"/>
                    </a:cubicBezTo>
                    <a:lnTo>
                      <a:pt x="199" y="47"/>
                    </a:lnTo>
                    <a:lnTo>
                      <a:pt x="214" y="81"/>
                    </a:lnTo>
                    <a:lnTo>
                      <a:pt x="196" y="94"/>
                    </a:lnTo>
                    <a:cubicBezTo>
                      <a:pt x="198" y="102"/>
                      <a:pt x="198" y="110"/>
                      <a:pt x="197" y="118"/>
                    </a:cubicBezTo>
                    <a:lnTo>
                      <a:pt x="215" y="130"/>
                    </a:lnTo>
                    <a:lnTo>
                      <a:pt x="202" y="164"/>
                    </a:lnTo>
                    <a:lnTo>
                      <a:pt x="180" y="161"/>
                    </a:lnTo>
                    <a:cubicBezTo>
                      <a:pt x="176" y="167"/>
                      <a:pt x="170" y="173"/>
                      <a:pt x="164" y="178"/>
                    </a:cubicBezTo>
                    <a:lnTo>
                      <a:pt x="168" y="200"/>
                    </a:lnTo>
                    <a:lnTo>
                      <a:pt x="135" y="214"/>
                    </a:lnTo>
                    <a:lnTo>
                      <a:pt x="121" y="197"/>
                    </a:lnTo>
                    <a:lnTo>
                      <a:pt x="121" y="197"/>
                    </a:lnTo>
                    <a:lnTo>
                      <a:pt x="122" y="197"/>
                    </a:lnTo>
                    <a:moveTo>
                      <a:pt x="122" y="144"/>
                    </a:moveTo>
                    <a:cubicBezTo>
                      <a:pt x="142" y="136"/>
                      <a:pt x="150" y="112"/>
                      <a:pt x="142" y="93"/>
                    </a:cubicBezTo>
                    <a:cubicBezTo>
                      <a:pt x="133" y="73"/>
                      <a:pt x="110" y="64"/>
                      <a:pt x="90" y="73"/>
                    </a:cubicBezTo>
                    <a:cubicBezTo>
                      <a:pt x="70" y="81"/>
                      <a:pt x="61" y="104"/>
                      <a:pt x="70" y="124"/>
                    </a:cubicBezTo>
                    <a:cubicBezTo>
                      <a:pt x="79" y="143"/>
                      <a:pt x="102" y="153"/>
                      <a:pt x="122" y="14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8"/>
              <p:cNvSpPr/>
              <p:nvPr/>
            </p:nvSpPr>
            <p:spPr>
              <a:xfrm>
                <a:off x="2516363" y="783010"/>
                <a:ext cx="446206" cy="447280"/>
              </a:xfrm>
              <a:custGeom>
                <a:rect b="b" l="l" r="r" t="t"/>
                <a:pathLst>
                  <a:path extrusionOk="0" h="417" w="416">
                    <a:moveTo>
                      <a:pt x="235" y="380"/>
                    </a:moveTo>
                    <a:cubicBezTo>
                      <a:pt x="220" y="382"/>
                      <a:pt x="204" y="383"/>
                      <a:pt x="189" y="381"/>
                    </a:cubicBezTo>
                    <a:lnTo>
                      <a:pt x="165" y="417"/>
                    </a:lnTo>
                    <a:lnTo>
                      <a:pt x="100" y="391"/>
                    </a:lnTo>
                    <a:lnTo>
                      <a:pt x="106" y="349"/>
                    </a:lnTo>
                    <a:cubicBezTo>
                      <a:pt x="93" y="340"/>
                      <a:pt x="82" y="329"/>
                      <a:pt x="72" y="317"/>
                    </a:cubicBezTo>
                    <a:lnTo>
                      <a:pt x="31" y="325"/>
                    </a:lnTo>
                    <a:lnTo>
                      <a:pt x="2" y="261"/>
                    </a:lnTo>
                    <a:lnTo>
                      <a:pt x="36" y="236"/>
                    </a:lnTo>
                    <a:cubicBezTo>
                      <a:pt x="34" y="220"/>
                      <a:pt x="34" y="205"/>
                      <a:pt x="35" y="190"/>
                    </a:cubicBezTo>
                    <a:lnTo>
                      <a:pt x="0" y="166"/>
                    </a:lnTo>
                    <a:lnTo>
                      <a:pt x="25" y="100"/>
                    </a:lnTo>
                    <a:lnTo>
                      <a:pt x="67" y="106"/>
                    </a:lnTo>
                    <a:cubicBezTo>
                      <a:pt x="76" y="94"/>
                      <a:pt x="87" y="83"/>
                      <a:pt x="99" y="73"/>
                    </a:cubicBezTo>
                    <a:lnTo>
                      <a:pt x="91" y="31"/>
                    </a:lnTo>
                    <a:lnTo>
                      <a:pt x="155" y="2"/>
                    </a:lnTo>
                    <a:lnTo>
                      <a:pt x="181" y="37"/>
                    </a:lnTo>
                    <a:cubicBezTo>
                      <a:pt x="196" y="34"/>
                      <a:pt x="212" y="34"/>
                      <a:pt x="227" y="36"/>
                    </a:cubicBezTo>
                    <a:lnTo>
                      <a:pt x="250" y="0"/>
                    </a:lnTo>
                    <a:lnTo>
                      <a:pt x="316" y="26"/>
                    </a:lnTo>
                    <a:lnTo>
                      <a:pt x="310" y="68"/>
                    </a:lnTo>
                    <a:cubicBezTo>
                      <a:pt x="322" y="77"/>
                      <a:pt x="334" y="87"/>
                      <a:pt x="343" y="99"/>
                    </a:cubicBezTo>
                    <a:lnTo>
                      <a:pt x="385" y="91"/>
                    </a:lnTo>
                    <a:lnTo>
                      <a:pt x="414" y="156"/>
                    </a:lnTo>
                    <a:lnTo>
                      <a:pt x="380" y="181"/>
                    </a:lnTo>
                    <a:cubicBezTo>
                      <a:pt x="382" y="197"/>
                      <a:pt x="382" y="212"/>
                      <a:pt x="381" y="227"/>
                    </a:cubicBezTo>
                    <a:lnTo>
                      <a:pt x="416" y="251"/>
                    </a:lnTo>
                    <a:lnTo>
                      <a:pt x="391" y="317"/>
                    </a:lnTo>
                    <a:lnTo>
                      <a:pt x="349" y="311"/>
                    </a:lnTo>
                    <a:cubicBezTo>
                      <a:pt x="340" y="323"/>
                      <a:pt x="329" y="334"/>
                      <a:pt x="317" y="344"/>
                    </a:cubicBezTo>
                    <a:lnTo>
                      <a:pt x="325" y="386"/>
                    </a:lnTo>
                    <a:lnTo>
                      <a:pt x="261" y="414"/>
                    </a:lnTo>
                    <a:lnTo>
                      <a:pt x="235" y="380"/>
                    </a:lnTo>
                    <a:moveTo>
                      <a:pt x="236" y="279"/>
                    </a:moveTo>
                    <a:cubicBezTo>
                      <a:pt x="274" y="262"/>
                      <a:pt x="291" y="217"/>
                      <a:pt x="274" y="179"/>
                    </a:cubicBezTo>
                    <a:cubicBezTo>
                      <a:pt x="257" y="141"/>
                      <a:pt x="212" y="124"/>
                      <a:pt x="174" y="141"/>
                    </a:cubicBezTo>
                    <a:cubicBezTo>
                      <a:pt x="136" y="158"/>
                      <a:pt x="119" y="202"/>
                      <a:pt x="136" y="240"/>
                    </a:cubicBezTo>
                    <a:cubicBezTo>
                      <a:pt x="153" y="279"/>
                      <a:pt x="197" y="296"/>
                      <a:pt x="236" y="2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35" name="Google Shape;1235;p28"/>
            <p:cNvGrpSpPr/>
            <p:nvPr/>
          </p:nvGrpSpPr>
          <p:grpSpPr>
            <a:xfrm>
              <a:off x="1011491" y="2518503"/>
              <a:ext cx="1466258" cy="598519"/>
              <a:chOff x="1011491" y="2518503"/>
              <a:chExt cx="1466258" cy="598519"/>
            </a:xfrm>
          </p:grpSpPr>
          <p:sp>
            <p:nvSpPr>
              <p:cNvPr id="1236" name="Google Shape;1236;p28"/>
              <p:cNvSpPr/>
              <p:nvPr/>
            </p:nvSpPr>
            <p:spPr>
              <a:xfrm>
                <a:off x="1768754" y="2882120"/>
                <a:ext cx="396866" cy="34324"/>
              </a:xfrm>
              <a:custGeom>
                <a:rect b="b" l="l" r="r" t="t"/>
                <a:pathLst>
                  <a:path extrusionOk="0" h="32" w="370">
                    <a:moveTo>
                      <a:pt x="370" y="0"/>
                    </a:moveTo>
                    <a:cubicBezTo>
                      <a:pt x="370" y="0"/>
                      <a:pt x="365" y="2"/>
                      <a:pt x="356" y="5"/>
                    </a:cubicBezTo>
                    <a:cubicBezTo>
                      <a:pt x="347" y="9"/>
                      <a:pt x="334" y="12"/>
                      <a:pt x="317" y="17"/>
                    </a:cubicBezTo>
                    <a:cubicBezTo>
                      <a:pt x="301" y="21"/>
                      <a:pt x="281" y="24"/>
                      <a:pt x="259" y="27"/>
                    </a:cubicBezTo>
                    <a:cubicBezTo>
                      <a:pt x="236" y="30"/>
                      <a:pt x="211" y="32"/>
                      <a:pt x="185" y="32"/>
                    </a:cubicBezTo>
                    <a:cubicBezTo>
                      <a:pt x="159" y="32"/>
                      <a:pt x="134" y="30"/>
                      <a:pt x="112" y="28"/>
                    </a:cubicBezTo>
                    <a:cubicBezTo>
                      <a:pt x="90" y="25"/>
                      <a:pt x="70" y="21"/>
                      <a:pt x="53" y="17"/>
                    </a:cubicBezTo>
                    <a:cubicBezTo>
                      <a:pt x="36" y="13"/>
                      <a:pt x="23" y="10"/>
                      <a:pt x="14" y="6"/>
                    </a:cubicBezTo>
                    <a:cubicBezTo>
                      <a:pt x="5" y="3"/>
                      <a:pt x="0" y="2"/>
                      <a:pt x="0" y="1"/>
                    </a:cubicBezTo>
                    <a:cubicBezTo>
                      <a:pt x="0" y="1"/>
                      <a:pt x="6" y="2"/>
                      <a:pt x="15" y="5"/>
                    </a:cubicBezTo>
                    <a:cubicBezTo>
                      <a:pt x="24" y="7"/>
                      <a:pt x="37" y="10"/>
                      <a:pt x="54" y="14"/>
                    </a:cubicBezTo>
                    <a:cubicBezTo>
                      <a:pt x="70" y="18"/>
                      <a:pt x="90" y="21"/>
                      <a:pt x="113" y="23"/>
                    </a:cubicBezTo>
                    <a:cubicBezTo>
                      <a:pt x="135" y="26"/>
                      <a:pt x="159" y="27"/>
                      <a:pt x="185" y="27"/>
                    </a:cubicBezTo>
                    <a:cubicBezTo>
                      <a:pt x="211" y="27"/>
                      <a:pt x="236" y="26"/>
                      <a:pt x="258" y="23"/>
                    </a:cubicBezTo>
                    <a:cubicBezTo>
                      <a:pt x="280" y="20"/>
                      <a:pt x="300" y="17"/>
                      <a:pt x="317" y="13"/>
                    </a:cubicBezTo>
                    <a:cubicBezTo>
                      <a:pt x="333" y="10"/>
                      <a:pt x="347" y="6"/>
                      <a:pt x="356" y="4"/>
                    </a:cubicBezTo>
                    <a:cubicBezTo>
                      <a:pt x="365" y="1"/>
                      <a:pt x="370" y="0"/>
                      <a:pt x="3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8"/>
              <p:cNvSpPr/>
              <p:nvPr/>
            </p:nvSpPr>
            <p:spPr>
              <a:xfrm>
                <a:off x="1013636" y="2520648"/>
                <a:ext cx="1461967" cy="594229"/>
              </a:xfrm>
              <a:custGeom>
                <a:rect b="b" l="l" r="r" t="t"/>
                <a:pathLst>
                  <a:path extrusionOk="0" h="554" w="1363">
                    <a:moveTo>
                      <a:pt x="0" y="0"/>
                    </a:moveTo>
                    <a:lnTo>
                      <a:pt x="1363" y="0"/>
                    </a:lnTo>
                    <a:lnTo>
                      <a:pt x="1363" y="554"/>
                    </a:lnTo>
                    <a:lnTo>
                      <a:pt x="0" y="5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8"/>
              <p:cNvSpPr/>
              <p:nvPr/>
            </p:nvSpPr>
            <p:spPr>
              <a:xfrm>
                <a:off x="1011491" y="2518503"/>
                <a:ext cx="1466258" cy="598519"/>
              </a:xfrm>
              <a:custGeom>
                <a:rect b="b" l="l" r="r" t="t"/>
                <a:pathLst>
                  <a:path extrusionOk="0" h="558" w="1367">
                    <a:moveTo>
                      <a:pt x="1365" y="556"/>
                    </a:moveTo>
                    <a:cubicBezTo>
                      <a:pt x="1365" y="556"/>
                      <a:pt x="1365" y="553"/>
                      <a:pt x="1365" y="546"/>
                    </a:cubicBezTo>
                    <a:cubicBezTo>
                      <a:pt x="1365" y="540"/>
                      <a:pt x="1365" y="530"/>
                      <a:pt x="1365" y="517"/>
                    </a:cubicBezTo>
                    <a:cubicBezTo>
                      <a:pt x="1365" y="492"/>
                      <a:pt x="1365" y="455"/>
                      <a:pt x="1365" y="407"/>
                    </a:cubicBezTo>
                    <a:cubicBezTo>
                      <a:pt x="1365" y="312"/>
                      <a:pt x="1364" y="173"/>
                      <a:pt x="1364" y="2"/>
                    </a:cubicBezTo>
                    <a:lnTo>
                      <a:pt x="1365" y="4"/>
                    </a:lnTo>
                    <a:cubicBezTo>
                      <a:pt x="1019" y="4"/>
                      <a:pt x="536" y="4"/>
                      <a:pt x="2" y="4"/>
                    </a:cubicBezTo>
                    <a:lnTo>
                      <a:pt x="2" y="4"/>
                    </a:lnTo>
                    <a:lnTo>
                      <a:pt x="4" y="2"/>
                    </a:lnTo>
                    <a:cubicBezTo>
                      <a:pt x="4" y="196"/>
                      <a:pt x="4" y="383"/>
                      <a:pt x="4" y="556"/>
                    </a:cubicBezTo>
                    <a:lnTo>
                      <a:pt x="2" y="554"/>
                    </a:lnTo>
                    <a:cubicBezTo>
                      <a:pt x="397" y="554"/>
                      <a:pt x="738" y="555"/>
                      <a:pt x="980" y="555"/>
                    </a:cubicBezTo>
                    <a:cubicBezTo>
                      <a:pt x="1101" y="555"/>
                      <a:pt x="1197" y="555"/>
                      <a:pt x="1263" y="555"/>
                    </a:cubicBezTo>
                    <a:cubicBezTo>
                      <a:pt x="1296" y="556"/>
                      <a:pt x="1322" y="556"/>
                      <a:pt x="1339" y="556"/>
                    </a:cubicBezTo>
                    <a:cubicBezTo>
                      <a:pt x="1348" y="556"/>
                      <a:pt x="1355" y="556"/>
                      <a:pt x="1359" y="556"/>
                    </a:cubicBezTo>
                    <a:cubicBezTo>
                      <a:pt x="1363" y="556"/>
                      <a:pt x="1366" y="556"/>
                      <a:pt x="1366" y="556"/>
                    </a:cubicBezTo>
                    <a:cubicBezTo>
                      <a:pt x="1366" y="556"/>
                      <a:pt x="1364" y="556"/>
                      <a:pt x="1359" y="556"/>
                    </a:cubicBezTo>
                    <a:cubicBezTo>
                      <a:pt x="1355" y="556"/>
                      <a:pt x="1348" y="556"/>
                      <a:pt x="1340" y="556"/>
                    </a:cubicBezTo>
                    <a:cubicBezTo>
                      <a:pt x="1323" y="556"/>
                      <a:pt x="1297" y="556"/>
                      <a:pt x="1264" y="556"/>
                    </a:cubicBezTo>
                    <a:cubicBezTo>
                      <a:pt x="1198" y="556"/>
                      <a:pt x="1102" y="557"/>
                      <a:pt x="981" y="557"/>
                    </a:cubicBezTo>
                    <a:cubicBezTo>
                      <a:pt x="739" y="557"/>
                      <a:pt x="398" y="557"/>
                      <a:pt x="2" y="558"/>
                    </a:cubicBezTo>
                    <a:lnTo>
                      <a:pt x="0" y="558"/>
                    </a:lnTo>
                    <a:lnTo>
                      <a:pt x="0" y="556"/>
                    </a:lnTo>
                    <a:cubicBezTo>
                      <a:pt x="0" y="383"/>
                      <a:pt x="0" y="196"/>
                      <a:pt x="0" y="2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536" y="0"/>
                      <a:pt x="1019" y="0"/>
                      <a:pt x="1366" y="0"/>
                    </a:cubicBezTo>
                    <a:lnTo>
                      <a:pt x="1367" y="0"/>
                    </a:lnTo>
                    <a:lnTo>
                      <a:pt x="1367" y="2"/>
                    </a:lnTo>
                    <a:cubicBezTo>
                      <a:pt x="1367" y="173"/>
                      <a:pt x="1367" y="312"/>
                      <a:pt x="1366" y="408"/>
                    </a:cubicBezTo>
                    <a:cubicBezTo>
                      <a:pt x="1366" y="456"/>
                      <a:pt x="1366" y="493"/>
                      <a:pt x="1366" y="518"/>
                    </a:cubicBezTo>
                    <a:cubicBezTo>
                      <a:pt x="1366" y="530"/>
                      <a:pt x="1366" y="540"/>
                      <a:pt x="1366" y="546"/>
                    </a:cubicBezTo>
                    <a:cubicBezTo>
                      <a:pt x="1366" y="553"/>
                      <a:pt x="1366" y="556"/>
                      <a:pt x="1366" y="556"/>
                    </a:cubicBezTo>
                    <a:lnTo>
                      <a:pt x="1365" y="5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8"/>
              <p:cNvSpPr/>
              <p:nvPr/>
            </p:nvSpPr>
            <p:spPr>
              <a:xfrm>
                <a:off x="1014709" y="2598949"/>
                <a:ext cx="1460895" cy="4290"/>
              </a:xfrm>
              <a:custGeom>
                <a:rect b="b" l="l" r="r" t="t"/>
                <a:pathLst>
                  <a:path extrusionOk="0" h="4" w="1362">
                    <a:moveTo>
                      <a:pt x="0" y="2"/>
                    </a:moveTo>
                    <a:cubicBezTo>
                      <a:pt x="0" y="1"/>
                      <a:pt x="305" y="0"/>
                      <a:pt x="681" y="0"/>
                    </a:cubicBezTo>
                    <a:cubicBezTo>
                      <a:pt x="1057" y="0"/>
                      <a:pt x="1362" y="1"/>
                      <a:pt x="1362" y="2"/>
                    </a:cubicBezTo>
                    <a:cubicBezTo>
                      <a:pt x="1362" y="3"/>
                      <a:pt x="1057" y="4"/>
                      <a:pt x="681" y="4"/>
                    </a:cubicBezTo>
                    <a:cubicBezTo>
                      <a:pt x="305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8"/>
              <p:cNvSpPr/>
              <p:nvPr/>
            </p:nvSpPr>
            <p:spPr>
              <a:xfrm>
                <a:off x="1054395" y="2553899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20" y="10"/>
                    </a:moveTo>
                    <a:cubicBezTo>
                      <a:pt x="20" y="16"/>
                      <a:pt x="15" y="20"/>
                      <a:pt x="10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8"/>
              <p:cNvSpPr/>
              <p:nvPr/>
            </p:nvSpPr>
            <p:spPr>
              <a:xfrm>
                <a:off x="1090864" y="2553899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20" y="10"/>
                    </a:moveTo>
                    <a:cubicBezTo>
                      <a:pt x="20" y="16"/>
                      <a:pt x="15" y="20"/>
                      <a:pt x="10" y="20"/>
                    </a:cubicBezTo>
                    <a:cubicBezTo>
                      <a:pt x="5" y="20"/>
                      <a:pt x="0" y="15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2" name="Google Shape;1242;p28"/>
              <p:cNvSpPr/>
              <p:nvPr/>
            </p:nvSpPr>
            <p:spPr>
              <a:xfrm>
                <a:off x="1127333" y="2553899"/>
                <a:ext cx="20380" cy="21452"/>
              </a:xfrm>
              <a:custGeom>
                <a:rect b="b" l="l" r="r" t="t"/>
                <a:pathLst>
                  <a:path extrusionOk="0" h="20" w="19">
                    <a:moveTo>
                      <a:pt x="19" y="10"/>
                    </a:moveTo>
                    <a:cubicBezTo>
                      <a:pt x="19" y="16"/>
                      <a:pt x="14" y="20"/>
                      <a:pt x="9" y="20"/>
                    </a:cubicBezTo>
                    <a:cubicBezTo>
                      <a:pt x="3" y="20"/>
                      <a:pt x="0" y="15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9" y="5"/>
                      <a:pt x="19" y="1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p28"/>
              <p:cNvSpPr/>
              <p:nvPr/>
            </p:nvSpPr>
            <p:spPr>
              <a:xfrm>
                <a:off x="1138059" y="2697630"/>
                <a:ext cx="352889" cy="352890"/>
              </a:xfrm>
              <a:custGeom>
                <a:rect b="b" l="l" r="r" t="t"/>
                <a:pathLst>
                  <a:path extrusionOk="0" h="329" w="329">
                    <a:moveTo>
                      <a:pt x="0" y="0"/>
                    </a:moveTo>
                    <a:lnTo>
                      <a:pt x="329" y="0"/>
                    </a:lnTo>
                    <a:lnTo>
                      <a:pt x="329" y="329"/>
                    </a:lnTo>
                    <a:lnTo>
                      <a:pt x="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8"/>
              <p:cNvSpPr/>
              <p:nvPr/>
            </p:nvSpPr>
            <p:spPr>
              <a:xfrm>
                <a:off x="1562813" y="2789875"/>
                <a:ext cx="811966" cy="4290"/>
              </a:xfrm>
              <a:custGeom>
                <a:rect b="b" l="l" r="r" t="t"/>
                <a:pathLst>
                  <a:path extrusionOk="0" h="4" w="757">
                    <a:moveTo>
                      <a:pt x="757" y="2"/>
                    </a:moveTo>
                    <a:cubicBezTo>
                      <a:pt x="757" y="3"/>
                      <a:pt x="587" y="4"/>
                      <a:pt x="378" y="4"/>
                    </a:cubicBezTo>
                    <a:cubicBezTo>
                      <a:pt x="169" y="4"/>
                      <a:pt x="0" y="3"/>
                      <a:pt x="0" y="2"/>
                    </a:cubicBezTo>
                    <a:cubicBezTo>
                      <a:pt x="0" y="1"/>
                      <a:pt x="168" y="0"/>
                      <a:pt x="378" y="0"/>
                    </a:cubicBezTo>
                    <a:cubicBezTo>
                      <a:pt x="587" y="0"/>
                      <a:pt x="757" y="1"/>
                      <a:pt x="75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8"/>
              <p:cNvSpPr/>
              <p:nvPr/>
            </p:nvSpPr>
            <p:spPr>
              <a:xfrm>
                <a:off x="1562813" y="2861740"/>
                <a:ext cx="811966" cy="4290"/>
              </a:xfrm>
              <a:custGeom>
                <a:rect b="b" l="l" r="r" t="t"/>
                <a:pathLst>
                  <a:path extrusionOk="0" h="4" w="757">
                    <a:moveTo>
                      <a:pt x="757" y="2"/>
                    </a:moveTo>
                    <a:cubicBezTo>
                      <a:pt x="757" y="4"/>
                      <a:pt x="587" y="4"/>
                      <a:pt x="378" y="4"/>
                    </a:cubicBezTo>
                    <a:cubicBezTo>
                      <a:pt x="169" y="4"/>
                      <a:pt x="0" y="3"/>
                      <a:pt x="0" y="2"/>
                    </a:cubicBezTo>
                    <a:cubicBezTo>
                      <a:pt x="0" y="0"/>
                      <a:pt x="168" y="0"/>
                      <a:pt x="378" y="0"/>
                    </a:cubicBezTo>
                    <a:cubicBezTo>
                      <a:pt x="587" y="0"/>
                      <a:pt x="757" y="1"/>
                      <a:pt x="75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8"/>
              <p:cNvSpPr/>
              <p:nvPr/>
            </p:nvSpPr>
            <p:spPr>
              <a:xfrm>
                <a:off x="1562813" y="2933605"/>
                <a:ext cx="522361" cy="5363"/>
              </a:xfrm>
              <a:custGeom>
                <a:rect b="b" l="l" r="r" t="t"/>
                <a:pathLst>
                  <a:path extrusionOk="0" h="5" w="487">
                    <a:moveTo>
                      <a:pt x="487" y="2"/>
                    </a:moveTo>
                    <a:cubicBezTo>
                      <a:pt x="487" y="2"/>
                      <a:pt x="485" y="3"/>
                      <a:pt x="482" y="3"/>
                    </a:cubicBezTo>
                    <a:cubicBezTo>
                      <a:pt x="479" y="3"/>
                      <a:pt x="474" y="3"/>
                      <a:pt x="468" y="3"/>
                    </a:cubicBezTo>
                    <a:cubicBezTo>
                      <a:pt x="455" y="4"/>
                      <a:pt x="438" y="4"/>
                      <a:pt x="416" y="4"/>
                    </a:cubicBezTo>
                    <a:cubicBezTo>
                      <a:pt x="371" y="4"/>
                      <a:pt x="311" y="4"/>
                      <a:pt x="244" y="5"/>
                    </a:cubicBezTo>
                    <a:cubicBezTo>
                      <a:pt x="177" y="4"/>
                      <a:pt x="116" y="4"/>
                      <a:pt x="71" y="4"/>
                    </a:cubicBezTo>
                    <a:cubicBezTo>
                      <a:pt x="50" y="4"/>
                      <a:pt x="32" y="3"/>
                      <a:pt x="19" y="3"/>
                    </a:cubicBezTo>
                    <a:cubicBezTo>
                      <a:pt x="13" y="3"/>
                      <a:pt x="8" y="3"/>
                      <a:pt x="5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2" y="2"/>
                      <a:pt x="5" y="2"/>
                    </a:cubicBezTo>
                    <a:cubicBezTo>
                      <a:pt x="8" y="2"/>
                      <a:pt x="13" y="2"/>
                      <a:pt x="19" y="2"/>
                    </a:cubicBezTo>
                    <a:cubicBezTo>
                      <a:pt x="32" y="1"/>
                      <a:pt x="50" y="1"/>
                      <a:pt x="71" y="1"/>
                    </a:cubicBezTo>
                    <a:cubicBezTo>
                      <a:pt x="116" y="1"/>
                      <a:pt x="176" y="0"/>
                      <a:pt x="244" y="0"/>
                    </a:cubicBezTo>
                    <a:cubicBezTo>
                      <a:pt x="311" y="0"/>
                      <a:pt x="371" y="1"/>
                      <a:pt x="416" y="1"/>
                    </a:cubicBezTo>
                    <a:cubicBezTo>
                      <a:pt x="438" y="1"/>
                      <a:pt x="455" y="1"/>
                      <a:pt x="468" y="2"/>
                    </a:cubicBezTo>
                    <a:cubicBezTo>
                      <a:pt x="474" y="2"/>
                      <a:pt x="479" y="2"/>
                      <a:pt x="482" y="2"/>
                    </a:cubicBezTo>
                    <a:cubicBezTo>
                      <a:pt x="486" y="2"/>
                      <a:pt x="487" y="2"/>
                      <a:pt x="48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7" name="Google Shape;1247;p28"/>
            <p:cNvGrpSpPr/>
            <p:nvPr/>
          </p:nvGrpSpPr>
          <p:grpSpPr>
            <a:xfrm>
              <a:off x="1570321" y="2100182"/>
              <a:ext cx="724012" cy="729378"/>
              <a:chOff x="1570321" y="2100182"/>
              <a:chExt cx="724012" cy="729378"/>
            </a:xfrm>
          </p:grpSpPr>
          <p:sp>
            <p:nvSpPr>
              <p:cNvPr id="1248" name="Google Shape;1248;p28"/>
              <p:cNvSpPr/>
              <p:nvPr/>
            </p:nvSpPr>
            <p:spPr>
              <a:xfrm>
                <a:off x="1570321" y="2100182"/>
                <a:ext cx="448351" cy="728306"/>
              </a:xfrm>
              <a:custGeom>
                <a:rect b="b" l="l" r="r" t="t"/>
                <a:pathLst>
                  <a:path extrusionOk="0" h="679" w="418">
                    <a:moveTo>
                      <a:pt x="180" y="0"/>
                    </a:moveTo>
                    <a:cubicBezTo>
                      <a:pt x="180" y="0"/>
                      <a:pt x="114" y="34"/>
                      <a:pt x="84" y="157"/>
                    </a:cubicBezTo>
                    <a:cubicBezTo>
                      <a:pt x="70" y="218"/>
                      <a:pt x="9" y="415"/>
                      <a:pt x="0" y="525"/>
                    </a:cubicBezTo>
                    <a:cubicBezTo>
                      <a:pt x="-6" y="594"/>
                      <a:pt x="68" y="658"/>
                      <a:pt x="136" y="668"/>
                    </a:cubicBezTo>
                    <a:cubicBezTo>
                      <a:pt x="137" y="668"/>
                      <a:pt x="139" y="668"/>
                      <a:pt x="140" y="668"/>
                    </a:cubicBezTo>
                    <a:cubicBezTo>
                      <a:pt x="281" y="697"/>
                      <a:pt x="418" y="658"/>
                      <a:pt x="418" y="658"/>
                    </a:cubicBezTo>
                    <a:lnTo>
                      <a:pt x="389" y="529"/>
                    </a:lnTo>
                    <a:cubicBezTo>
                      <a:pt x="389" y="529"/>
                      <a:pt x="208" y="494"/>
                      <a:pt x="185" y="483"/>
                    </a:cubicBezTo>
                    <a:lnTo>
                      <a:pt x="255" y="206"/>
                    </a:lnTo>
                    <a:cubicBezTo>
                      <a:pt x="255" y="206"/>
                      <a:pt x="308" y="12"/>
                      <a:pt x="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9" name="Google Shape;1249;p28"/>
              <p:cNvSpPr/>
              <p:nvPr/>
            </p:nvSpPr>
            <p:spPr>
              <a:xfrm>
                <a:off x="1702252" y="2130216"/>
                <a:ext cx="318565" cy="699345"/>
              </a:xfrm>
              <a:custGeom>
                <a:rect b="b" l="l" r="r" t="t"/>
                <a:pathLst>
                  <a:path extrusionOk="0" h="652" w="297">
                    <a:moveTo>
                      <a:pt x="73" y="0"/>
                    </a:moveTo>
                    <a:cubicBezTo>
                      <a:pt x="73" y="0"/>
                      <a:pt x="74" y="0"/>
                      <a:pt x="76" y="0"/>
                    </a:cubicBezTo>
                    <a:cubicBezTo>
                      <a:pt x="78" y="1"/>
                      <a:pt x="80" y="1"/>
                      <a:pt x="83" y="2"/>
                    </a:cubicBezTo>
                    <a:cubicBezTo>
                      <a:pt x="90" y="3"/>
                      <a:pt x="99" y="6"/>
                      <a:pt x="109" y="13"/>
                    </a:cubicBezTo>
                    <a:cubicBezTo>
                      <a:pt x="120" y="20"/>
                      <a:pt x="130" y="33"/>
                      <a:pt x="137" y="49"/>
                    </a:cubicBezTo>
                    <a:cubicBezTo>
                      <a:pt x="144" y="66"/>
                      <a:pt x="147" y="87"/>
                      <a:pt x="146" y="109"/>
                    </a:cubicBezTo>
                    <a:cubicBezTo>
                      <a:pt x="146" y="121"/>
                      <a:pt x="145" y="132"/>
                      <a:pt x="143" y="145"/>
                    </a:cubicBezTo>
                    <a:cubicBezTo>
                      <a:pt x="140" y="157"/>
                      <a:pt x="137" y="169"/>
                      <a:pt x="133" y="182"/>
                    </a:cubicBezTo>
                    <a:cubicBezTo>
                      <a:pt x="127" y="208"/>
                      <a:pt x="120" y="235"/>
                      <a:pt x="113" y="265"/>
                    </a:cubicBezTo>
                    <a:cubicBezTo>
                      <a:pt x="98" y="323"/>
                      <a:pt x="82" y="387"/>
                      <a:pt x="65" y="456"/>
                    </a:cubicBezTo>
                    <a:lnTo>
                      <a:pt x="63" y="453"/>
                    </a:lnTo>
                    <a:cubicBezTo>
                      <a:pt x="84" y="459"/>
                      <a:pt x="107" y="465"/>
                      <a:pt x="130" y="471"/>
                    </a:cubicBezTo>
                    <a:cubicBezTo>
                      <a:pt x="154" y="476"/>
                      <a:pt x="177" y="482"/>
                      <a:pt x="201" y="486"/>
                    </a:cubicBezTo>
                    <a:cubicBezTo>
                      <a:pt x="213" y="489"/>
                      <a:pt x="224" y="490"/>
                      <a:pt x="236" y="492"/>
                    </a:cubicBezTo>
                    <a:cubicBezTo>
                      <a:pt x="241" y="493"/>
                      <a:pt x="247" y="493"/>
                      <a:pt x="253" y="494"/>
                    </a:cubicBezTo>
                    <a:cubicBezTo>
                      <a:pt x="256" y="495"/>
                      <a:pt x="259" y="496"/>
                      <a:pt x="262" y="497"/>
                    </a:cubicBezTo>
                    <a:cubicBezTo>
                      <a:pt x="265" y="498"/>
                      <a:pt x="268" y="501"/>
                      <a:pt x="269" y="503"/>
                    </a:cubicBezTo>
                    <a:cubicBezTo>
                      <a:pt x="273" y="509"/>
                      <a:pt x="274" y="515"/>
                      <a:pt x="275" y="520"/>
                    </a:cubicBezTo>
                    <a:cubicBezTo>
                      <a:pt x="276" y="526"/>
                      <a:pt x="277" y="531"/>
                      <a:pt x="279" y="537"/>
                    </a:cubicBezTo>
                    <a:cubicBezTo>
                      <a:pt x="281" y="547"/>
                      <a:pt x="283" y="558"/>
                      <a:pt x="285" y="569"/>
                    </a:cubicBezTo>
                    <a:cubicBezTo>
                      <a:pt x="289" y="590"/>
                      <a:pt x="292" y="610"/>
                      <a:pt x="297" y="630"/>
                    </a:cubicBezTo>
                    <a:lnTo>
                      <a:pt x="297" y="632"/>
                    </a:lnTo>
                    <a:lnTo>
                      <a:pt x="295" y="632"/>
                    </a:lnTo>
                    <a:cubicBezTo>
                      <a:pt x="209" y="654"/>
                      <a:pt x="133" y="654"/>
                      <a:pt x="81" y="650"/>
                    </a:cubicBezTo>
                    <a:cubicBezTo>
                      <a:pt x="29" y="645"/>
                      <a:pt x="0" y="638"/>
                      <a:pt x="0" y="638"/>
                    </a:cubicBezTo>
                    <a:cubicBezTo>
                      <a:pt x="0" y="638"/>
                      <a:pt x="2" y="638"/>
                      <a:pt x="5" y="639"/>
                    </a:cubicBezTo>
                    <a:cubicBezTo>
                      <a:pt x="9" y="639"/>
                      <a:pt x="14" y="640"/>
                      <a:pt x="21" y="641"/>
                    </a:cubicBezTo>
                    <a:cubicBezTo>
                      <a:pt x="35" y="643"/>
                      <a:pt x="55" y="645"/>
                      <a:pt x="81" y="647"/>
                    </a:cubicBezTo>
                    <a:cubicBezTo>
                      <a:pt x="133" y="650"/>
                      <a:pt x="208" y="650"/>
                      <a:pt x="294" y="628"/>
                    </a:cubicBezTo>
                    <a:lnTo>
                      <a:pt x="293" y="631"/>
                    </a:lnTo>
                    <a:cubicBezTo>
                      <a:pt x="288" y="611"/>
                      <a:pt x="284" y="591"/>
                      <a:pt x="281" y="570"/>
                    </a:cubicBezTo>
                    <a:cubicBezTo>
                      <a:pt x="279" y="559"/>
                      <a:pt x="277" y="548"/>
                      <a:pt x="274" y="538"/>
                    </a:cubicBezTo>
                    <a:cubicBezTo>
                      <a:pt x="273" y="532"/>
                      <a:pt x="272" y="527"/>
                      <a:pt x="271" y="521"/>
                    </a:cubicBezTo>
                    <a:cubicBezTo>
                      <a:pt x="269" y="516"/>
                      <a:pt x="268" y="510"/>
                      <a:pt x="266" y="506"/>
                    </a:cubicBezTo>
                    <a:cubicBezTo>
                      <a:pt x="263" y="502"/>
                      <a:pt x="258" y="501"/>
                      <a:pt x="252" y="499"/>
                    </a:cubicBezTo>
                    <a:cubicBezTo>
                      <a:pt x="247" y="498"/>
                      <a:pt x="241" y="498"/>
                      <a:pt x="235" y="497"/>
                    </a:cubicBezTo>
                    <a:cubicBezTo>
                      <a:pt x="224" y="495"/>
                      <a:pt x="212" y="493"/>
                      <a:pt x="200" y="491"/>
                    </a:cubicBezTo>
                    <a:cubicBezTo>
                      <a:pt x="177" y="487"/>
                      <a:pt x="153" y="481"/>
                      <a:pt x="129" y="476"/>
                    </a:cubicBezTo>
                    <a:cubicBezTo>
                      <a:pt x="106" y="470"/>
                      <a:pt x="83" y="464"/>
                      <a:pt x="62" y="458"/>
                    </a:cubicBezTo>
                    <a:lnTo>
                      <a:pt x="60" y="457"/>
                    </a:lnTo>
                    <a:lnTo>
                      <a:pt x="60" y="455"/>
                    </a:lnTo>
                    <a:cubicBezTo>
                      <a:pt x="78" y="387"/>
                      <a:pt x="94" y="322"/>
                      <a:pt x="109" y="264"/>
                    </a:cubicBezTo>
                    <a:cubicBezTo>
                      <a:pt x="117" y="235"/>
                      <a:pt x="124" y="207"/>
                      <a:pt x="130" y="181"/>
                    </a:cubicBezTo>
                    <a:cubicBezTo>
                      <a:pt x="133" y="169"/>
                      <a:pt x="137" y="156"/>
                      <a:pt x="139" y="144"/>
                    </a:cubicBezTo>
                    <a:cubicBezTo>
                      <a:pt x="142" y="132"/>
                      <a:pt x="143" y="121"/>
                      <a:pt x="143" y="110"/>
                    </a:cubicBezTo>
                    <a:cubicBezTo>
                      <a:pt x="144" y="87"/>
                      <a:pt x="141" y="67"/>
                      <a:pt x="135" y="51"/>
                    </a:cubicBezTo>
                    <a:cubicBezTo>
                      <a:pt x="129" y="34"/>
                      <a:pt x="119" y="22"/>
                      <a:pt x="109" y="15"/>
                    </a:cubicBezTo>
                    <a:cubicBezTo>
                      <a:pt x="99" y="8"/>
                      <a:pt x="90" y="5"/>
                      <a:pt x="84" y="3"/>
                    </a:cubicBezTo>
                    <a:cubicBezTo>
                      <a:pt x="80" y="2"/>
                      <a:pt x="78" y="1"/>
                      <a:pt x="76" y="1"/>
                    </a:cubicBezTo>
                    <a:cubicBezTo>
                      <a:pt x="75" y="0"/>
                      <a:pt x="74" y="0"/>
                      <a:pt x="74" y="0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0" name="Google Shape;1250;p28"/>
              <p:cNvSpPr/>
              <p:nvPr/>
            </p:nvSpPr>
            <p:spPr>
              <a:xfrm>
                <a:off x="1676509" y="2618256"/>
                <a:ext cx="93317" cy="58994"/>
              </a:xfrm>
              <a:custGeom>
                <a:rect b="b" l="l" r="r" t="t"/>
                <a:pathLst>
                  <a:path extrusionOk="0" h="55" w="87">
                    <a:moveTo>
                      <a:pt x="0" y="55"/>
                    </a:moveTo>
                    <a:cubicBezTo>
                      <a:pt x="0" y="55"/>
                      <a:pt x="0" y="48"/>
                      <a:pt x="4" y="39"/>
                    </a:cubicBezTo>
                    <a:cubicBezTo>
                      <a:pt x="9" y="30"/>
                      <a:pt x="18" y="18"/>
                      <a:pt x="32" y="10"/>
                    </a:cubicBezTo>
                    <a:cubicBezTo>
                      <a:pt x="46" y="2"/>
                      <a:pt x="60" y="-1"/>
                      <a:pt x="71" y="0"/>
                    </a:cubicBezTo>
                    <a:cubicBezTo>
                      <a:pt x="81" y="0"/>
                      <a:pt x="87" y="2"/>
                      <a:pt x="87" y="3"/>
                    </a:cubicBezTo>
                    <a:cubicBezTo>
                      <a:pt x="87" y="4"/>
                      <a:pt x="80" y="2"/>
                      <a:pt x="71" y="3"/>
                    </a:cubicBezTo>
                    <a:cubicBezTo>
                      <a:pt x="61" y="4"/>
                      <a:pt x="47" y="7"/>
                      <a:pt x="35" y="14"/>
                    </a:cubicBezTo>
                    <a:cubicBezTo>
                      <a:pt x="22" y="22"/>
                      <a:pt x="12" y="32"/>
                      <a:pt x="7" y="41"/>
                    </a:cubicBezTo>
                    <a:cubicBezTo>
                      <a:pt x="1" y="49"/>
                      <a:pt x="0" y="55"/>
                      <a:pt x="0" y="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8"/>
              <p:cNvSpPr/>
              <p:nvPr/>
            </p:nvSpPr>
            <p:spPr>
              <a:xfrm>
                <a:off x="1996147" y="2572134"/>
                <a:ext cx="298186" cy="220959"/>
              </a:xfrm>
              <a:custGeom>
                <a:rect b="b" l="l" r="r" t="t"/>
                <a:pathLst>
                  <a:path extrusionOk="0" h="206" w="278">
                    <a:moveTo>
                      <a:pt x="0" y="101"/>
                    </a:moveTo>
                    <a:lnTo>
                      <a:pt x="52" y="95"/>
                    </a:lnTo>
                    <a:cubicBezTo>
                      <a:pt x="52" y="95"/>
                      <a:pt x="73" y="59"/>
                      <a:pt x="87" y="47"/>
                    </a:cubicBezTo>
                    <a:cubicBezTo>
                      <a:pt x="101" y="34"/>
                      <a:pt x="174" y="0"/>
                      <a:pt x="174" y="0"/>
                    </a:cubicBezTo>
                    <a:cubicBezTo>
                      <a:pt x="174" y="0"/>
                      <a:pt x="185" y="12"/>
                      <a:pt x="174" y="25"/>
                    </a:cubicBezTo>
                    <a:cubicBezTo>
                      <a:pt x="169" y="31"/>
                      <a:pt x="135" y="50"/>
                      <a:pt x="135" y="50"/>
                    </a:cubicBezTo>
                    <a:lnTo>
                      <a:pt x="135" y="50"/>
                    </a:lnTo>
                    <a:cubicBezTo>
                      <a:pt x="131" y="65"/>
                      <a:pt x="143" y="78"/>
                      <a:pt x="158" y="75"/>
                    </a:cubicBezTo>
                    <a:cubicBezTo>
                      <a:pt x="179" y="71"/>
                      <a:pt x="204" y="67"/>
                      <a:pt x="207" y="67"/>
                    </a:cubicBezTo>
                    <a:cubicBezTo>
                      <a:pt x="211" y="67"/>
                      <a:pt x="232" y="47"/>
                      <a:pt x="248" y="32"/>
                    </a:cubicBezTo>
                    <a:cubicBezTo>
                      <a:pt x="257" y="23"/>
                      <a:pt x="274" y="31"/>
                      <a:pt x="270" y="44"/>
                    </a:cubicBezTo>
                    <a:cubicBezTo>
                      <a:pt x="270" y="45"/>
                      <a:pt x="269" y="46"/>
                      <a:pt x="268" y="47"/>
                    </a:cubicBezTo>
                    <a:cubicBezTo>
                      <a:pt x="268" y="47"/>
                      <a:pt x="290" y="46"/>
                      <a:pt x="270" y="76"/>
                    </a:cubicBezTo>
                    <a:cubicBezTo>
                      <a:pt x="270" y="76"/>
                      <a:pt x="275" y="104"/>
                      <a:pt x="259" y="117"/>
                    </a:cubicBezTo>
                    <a:cubicBezTo>
                      <a:pt x="259" y="117"/>
                      <a:pt x="252" y="151"/>
                      <a:pt x="241" y="162"/>
                    </a:cubicBezTo>
                    <a:cubicBezTo>
                      <a:pt x="230" y="174"/>
                      <a:pt x="127" y="196"/>
                      <a:pt x="127" y="196"/>
                    </a:cubicBezTo>
                    <a:lnTo>
                      <a:pt x="20" y="206"/>
                    </a:lnTo>
                    <a:lnTo>
                      <a:pt x="0" y="101"/>
                    </a:ln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1" anchor="ctr" bIns="29150" lIns="90000" spcFirstLastPara="1" rIns="90000" wrap="square" tIns="29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8"/>
              <p:cNvSpPr/>
              <p:nvPr/>
            </p:nvSpPr>
            <p:spPr>
              <a:xfrm>
                <a:off x="2175273" y="2621474"/>
                <a:ext cx="107261" cy="66502"/>
              </a:xfrm>
              <a:custGeom>
                <a:rect b="b" l="l" r="r" t="t"/>
                <a:pathLst>
                  <a:path extrusionOk="0" h="62" w="100">
                    <a:moveTo>
                      <a:pt x="0" y="61"/>
                    </a:moveTo>
                    <a:cubicBezTo>
                      <a:pt x="0" y="62"/>
                      <a:pt x="7" y="62"/>
                      <a:pt x="18" y="62"/>
                    </a:cubicBezTo>
                    <a:cubicBezTo>
                      <a:pt x="30" y="61"/>
                      <a:pt x="46" y="59"/>
                      <a:pt x="62" y="50"/>
                    </a:cubicBezTo>
                    <a:cubicBezTo>
                      <a:pt x="77" y="41"/>
                      <a:pt x="86" y="27"/>
                      <a:pt x="92" y="17"/>
                    </a:cubicBezTo>
                    <a:cubicBezTo>
                      <a:pt x="98" y="7"/>
                      <a:pt x="100" y="1"/>
                      <a:pt x="100" y="0"/>
                    </a:cubicBezTo>
                    <a:cubicBezTo>
                      <a:pt x="99" y="0"/>
                      <a:pt x="95" y="6"/>
                      <a:pt x="89" y="15"/>
                    </a:cubicBezTo>
                    <a:cubicBezTo>
                      <a:pt x="83" y="25"/>
                      <a:pt x="74" y="38"/>
                      <a:pt x="59" y="46"/>
                    </a:cubicBezTo>
                    <a:cubicBezTo>
                      <a:pt x="45" y="55"/>
                      <a:pt x="29" y="57"/>
                      <a:pt x="18" y="58"/>
                    </a:cubicBezTo>
                    <a:cubicBezTo>
                      <a:pt x="7" y="60"/>
                      <a:pt x="0" y="61"/>
                      <a:pt x="0" y="6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8"/>
              <p:cNvSpPr/>
              <p:nvPr/>
            </p:nvSpPr>
            <p:spPr>
              <a:xfrm>
                <a:off x="2185999" y="2654725"/>
                <a:ext cx="100825" cy="60066"/>
              </a:xfrm>
              <a:custGeom>
                <a:rect b="b" l="l" r="r" t="t"/>
                <a:pathLst>
                  <a:path extrusionOk="0" h="56" w="94">
                    <a:moveTo>
                      <a:pt x="0" y="54"/>
                    </a:moveTo>
                    <a:cubicBezTo>
                      <a:pt x="0" y="55"/>
                      <a:pt x="7" y="56"/>
                      <a:pt x="17" y="56"/>
                    </a:cubicBezTo>
                    <a:cubicBezTo>
                      <a:pt x="23" y="55"/>
                      <a:pt x="29" y="55"/>
                      <a:pt x="36" y="53"/>
                    </a:cubicBezTo>
                    <a:cubicBezTo>
                      <a:pt x="42" y="51"/>
                      <a:pt x="50" y="49"/>
                      <a:pt x="57" y="44"/>
                    </a:cubicBezTo>
                    <a:cubicBezTo>
                      <a:pt x="63" y="39"/>
                      <a:pt x="68" y="33"/>
                      <a:pt x="73" y="28"/>
                    </a:cubicBezTo>
                    <a:cubicBezTo>
                      <a:pt x="77" y="23"/>
                      <a:pt x="80" y="18"/>
                      <a:pt x="84" y="14"/>
                    </a:cubicBezTo>
                    <a:cubicBezTo>
                      <a:pt x="90" y="6"/>
                      <a:pt x="94" y="1"/>
                      <a:pt x="94" y="0"/>
                    </a:cubicBezTo>
                    <a:cubicBezTo>
                      <a:pt x="93" y="0"/>
                      <a:pt x="89" y="4"/>
                      <a:pt x="82" y="12"/>
                    </a:cubicBezTo>
                    <a:cubicBezTo>
                      <a:pt x="78" y="15"/>
                      <a:pt x="74" y="20"/>
                      <a:pt x="69" y="25"/>
                    </a:cubicBezTo>
                    <a:cubicBezTo>
                      <a:pt x="65" y="30"/>
                      <a:pt x="60" y="36"/>
                      <a:pt x="54" y="41"/>
                    </a:cubicBezTo>
                    <a:cubicBezTo>
                      <a:pt x="48" y="45"/>
                      <a:pt x="41" y="47"/>
                      <a:pt x="35" y="49"/>
                    </a:cubicBezTo>
                    <a:cubicBezTo>
                      <a:pt x="28" y="50"/>
                      <a:pt x="22" y="52"/>
                      <a:pt x="17" y="52"/>
                    </a:cubicBezTo>
                    <a:cubicBezTo>
                      <a:pt x="7" y="54"/>
                      <a:pt x="1" y="54"/>
                      <a:pt x="1" y="54"/>
                    </a:cubicBez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2202088" y="2697630"/>
                <a:ext cx="71865" cy="43977"/>
              </a:xfrm>
              <a:custGeom>
                <a:rect b="b" l="l" r="r" t="t"/>
                <a:pathLst>
                  <a:path extrusionOk="0" h="41" w="67">
                    <a:moveTo>
                      <a:pt x="0" y="41"/>
                    </a:moveTo>
                    <a:cubicBezTo>
                      <a:pt x="0" y="43"/>
                      <a:pt x="19" y="39"/>
                      <a:pt x="41" y="33"/>
                    </a:cubicBezTo>
                    <a:cubicBezTo>
                      <a:pt x="44" y="32"/>
                      <a:pt x="46" y="30"/>
                      <a:pt x="49" y="28"/>
                    </a:cubicBezTo>
                    <a:cubicBezTo>
                      <a:pt x="51" y="26"/>
                      <a:pt x="52" y="24"/>
                      <a:pt x="54" y="22"/>
                    </a:cubicBezTo>
                    <a:cubicBezTo>
                      <a:pt x="58" y="18"/>
                      <a:pt x="60" y="15"/>
                      <a:pt x="62" y="11"/>
                    </a:cubicBezTo>
                    <a:cubicBezTo>
                      <a:pt x="66" y="5"/>
                      <a:pt x="67" y="0"/>
                      <a:pt x="67" y="0"/>
                    </a:cubicBezTo>
                    <a:cubicBezTo>
                      <a:pt x="66" y="0"/>
                      <a:pt x="64" y="4"/>
                      <a:pt x="59" y="10"/>
                    </a:cubicBezTo>
                    <a:cubicBezTo>
                      <a:pt x="57" y="13"/>
                      <a:pt x="54" y="16"/>
                      <a:pt x="51" y="19"/>
                    </a:cubicBezTo>
                    <a:cubicBezTo>
                      <a:pt x="49" y="21"/>
                      <a:pt x="47" y="22"/>
                      <a:pt x="45" y="24"/>
                    </a:cubicBezTo>
                    <a:cubicBezTo>
                      <a:pt x="43" y="25"/>
                      <a:pt x="41" y="28"/>
                      <a:pt x="39" y="28"/>
                    </a:cubicBezTo>
                    <a:cubicBezTo>
                      <a:pt x="28" y="31"/>
                      <a:pt x="18" y="34"/>
                      <a:pt x="11" y="37"/>
                    </a:cubicBezTo>
                    <a:cubicBezTo>
                      <a:pt x="4" y="39"/>
                      <a:pt x="0" y="40"/>
                      <a:pt x="0" y="4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55" name="Google Shape;1255;p28"/>
            <p:cNvGrpSpPr/>
            <p:nvPr/>
          </p:nvGrpSpPr>
          <p:grpSpPr>
            <a:xfrm>
              <a:off x="2372633" y="1339698"/>
              <a:ext cx="1806275" cy="3294001"/>
              <a:chOff x="2372633" y="1339698"/>
              <a:chExt cx="1806275" cy="3294001"/>
            </a:xfrm>
          </p:grpSpPr>
          <p:sp>
            <p:nvSpPr>
              <p:cNvPr id="1256" name="Google Shape;1256;p28"/>
              <p:cNvSpPr/>
              <p:nvPr/>
            </p:nvSpPr>
            <p:spPr>
              <a:xfrm>
                <a:off x="2616116" y="1339698"/>
                <a:ext cx="1562793" cy="3294001"/>
              </a:xfrm>
              <a:custGeom>
                <a:rect b="b" l="l" r="r" t="t"/>
                <a:pathLst>
                  <a:path extrusionOk="0" h="3071" w="1457">
                    <a:moveTo>
                      <a:pt x="1285" y="3"/>
                    </a:moveTo>
                    <a:cubicBezTo>
                      <a:pt x="1285" y="3"/>
                      <a:pt x="1287" y="3"/>
                      <a:pt x="1291" y="3"/>
                    </a:cubicBezTo>
                    <a:cubicBezTo>
                      <a:pt x="1295" y="4"/>
                      <a:pt x="1301" y="3"/>
                      <a:pt x="1308" y="5"/>
                    </a:cubicBezTo>
                    <a:cubicBezTo>
                      <a:pt x="1323" y="6"/>
                      <a:pt x="1346" y="11"/>
                      <a:pt x="1372" y="27"/>
                    </a:cubicBezTo>
                    <a:cubicBezTo>
                      <a:pt x="1385" y="34"/>
                      <a:pt x="1398" y="44"/>
                      <a:pt x="1411" y="58"/>
                    </a:cubicBezTo>
                    <a:cubicBezTo>
                      <a:pt x="1423" y="71"/>
                      <a:pt x="1435" y="88"/>
                      <a:pt x="1443" y="109"/>
                    </a:cubicBezTo>
                    <a:cubicBezTo>
                      <a:pt x="1452" y="129"/>
                      <a:pt x="1456" y="152"/>
                      <a:pt x="1456" y="178"/>
                    </a:cubicBezTo>
                    <a:cubicBezTo>
                      <a:pt x="1456" y="203"/>
                      <a:pt x="1456" y="229"/>
                      <a:pt x="1456" y="258"/>
                    </a:cubicBezTo>
                    <a:cubicBezTo>
                      <a:pt x="1456" y="484"/>
                      <a:pt x="1456" y="812"/>
                      <a:pt x="1456" y="1217"/>
                    </a:cubicBezTo>
                    <a:cubicBezTo>
                      <a:pt x="1456" y="1621"/>
                      <a:pt x="1457" y="2103"/>
                      <a:pt x="1457" y="2639"/>
                    </a:cubicBezTo>
                    <a:cubicBezTo>
                      <a:pt x="1457" y="2705"/>
                      <a:pt x="1457" y="2773"/>
                      <a:pt x="1457" y="2842"/>
                    </a:cubicBezTo>
                    <a:lnTo>
                      <a:pt x="1457" y="2893"/>
                    </a:lnTo>
                    <a:cubicBezTo>
                      <a:pt x="1456" y="2910"/>
                      <a:pt x="1455" y="2928"/>
                      <a:pt x="1450" y="2945"/>
                    </a:cubicBezTo>
                    <a:cubicBezTo>
                      <a:pt x="1445" y="2962"/>
                      <a:pt x="1438" y="2978"/>
                      <a:pt x="1428" y="2993"/>
                    </a:cubicBezTo>
                    <a:cubicBezTo>
                      <a:pt x="1419" y="3007"/>
                      <a:pt x="1407" y="3021"/>
                      <a:pt x="1393" y="3032"/>
                    </a:cubicBezTo>
                    <a:cubicBezTo>
                      <a:pt x="1365" y="3054"/>
                      <a:pt x="1331" y="3068"/>
                      <a:pt x="1295" y="3070"/>
                    </a:cubicBezTo>
                    <a:cubicBezTo>
                      <a:pt x="1259" y="3071"/>
                      <a:pt x="1224" y="3070"/>
                      <a:pt x="1188" y="3071"/>
                    </a:cubicBezTo>
                    <a:cubicBezTo>
                      <a:pt x="1116" y="3071"/>
                      <a:pt x="1044" y="3071"/>
                      <a:pt x="972" y="3071"/>
                    </a:cubicBezTo>
                    <a:cubicBezTo>
                      <a:pt x="826" y="3071"/>
                      <a:pt x="678" y="3070"/>
                      <a:pt x="527" y="3070"/>
                    </a:cubicBezTo>
                    <a:cubicBezTo>
                      <a:pt x="452" y="3070"/>
                      <a:pt x="376" y="3070"/>
                      <a:pt x="300" y="3070"/>
                    </a:cubicBezTo>
                    <a:cubicBezTo>
                      <a:pt x="262" y="3070"/>
                      <a:pt x="224" y="3070"/>
                      <a:pt x="185" y="3070"/>
                    </a:cubicBezTo>
                    <a:cubicBezTo>
                      <a:pt x="147" y="3072"/>
                      <a:pt x="107" y="3062"/>
                      <a:pt x="75" y="3040"/>
                    </a:cubicBezTo>
                    <a:cubicBezTo>
                      <a:pt x="43" y="3017"/>
                      <a:pt x="19" y="2984"/>
                      <a:pt x="8" y="2947"/>
                    </a:cubicBezTo>
                    <a:cubicBezTo>
                      <a:pt x="2" y="2928"/>
                      <a:pt x="0" y="2908"/>
                      <a:pt x="0" y="2889"/>
                    </a:cubicBezTo>
                    <a:cubicBezTo>
                      <a:pt x="0" y="2870"/>
                      <a:pt x="0" y="2851"/>
                      <a:pt x="0" y="2832"/>
                    </a:cubicBezTo>
                    <a:cubicBezTo>
                      <a:pt x="0" y="2756"/>
                      <a:pt x="0" y="2680"/>
                      <a:pt x="0" y="2605"/>
                    </a:cubicBezTo>
                    <a:cubicBezTo>
                      <a:pt x="0" y="2454"/>
                      <a:pt x="0" y="2306"/>
                      <a:pt x="1" y="2160"/>
                    </a:cubicBezTo>
                    <a:cubicBezTo>
                      <a:pt x="1" y="1869"/>
                      <a:pt x="1" y="1587"/>
                      <a:pt x="1" y="1320"/>
                    </a:cubicBezTo>
                    <a:cubicBezTo>
                      <a:pt x="1" y="1052"/>
                      <a:pt x="1" y="798"/>
                      <a:pt x="1" y="560"/>
                    </a:cubicBezTo>
                    <a:cubicBezTo>
                      <a:pt x="1" y="441"/>
                      <a:pt x="1" y="327"/>
                      <a:pt x="1" y="216"/>
                    </a:cubicBezTo>
                    <a:cubicBezTo>
                      <a:pt x="1" y="202"/>
                      <a:pt x="1" y="188"/>
                      <a:pt x="1" y="175"/>
                    </a:cubicBezTo>
                    <a:cubicBezTo>
                      <a:pt x="1" y="168"/>
                      <a:pt x="2" y="161"/>
                      <a:pt x="2" y="154"/>
                    </a:cubicBezTo>
                    <a:cubicBezTo>
                      <a:pt x="4" y="147"/>
                      <a:pt x="4" y="140"/>
                      <a:pt x="6" y="134"/>
                    </a:cubicBezTo>
                    <a:cubicBezTo>
                      <a:pt x="12" y="107"/>
                      <a:pt x="24" y="82"/>
                      <a:pt x="42" y="62"/>
                    </a:cubicBezTo>
                    <a:cubicBezTo>
                      <a:pt x="59" y="42"/>
                      <a:pt x="81" y="25"/>
                      <a:pt x="105" y="15"/>
                    </a:cubicBezTo>
                    <a:cubicBezTo>
                      <a:pt x="129" y="4"/>
                      <a:pt x="155" y="0"/>
                      <a:pt x="180" y="0"/>
                    </a:cubicBezTo>
                    <a:cubicBezTo>
                      <a:pt x="231" y="0"/>
                      <a:pt x="280" y="1"/>
                      <a:pt x="328" y="1"/>
                    </a:cubicBezTo>
                    <a:cubicBezTo>
                      <a:pt x="352" y="1"/>
                      <a:pt x="376" y="1"/>
                      <a:pt x="400" y="1"/>
                    </a:cubicBezTo>
                    <a:cubicBezTo>
                      <a:pt x="411" y="1"/>
                      <a:pt x="423" y="1"/>
                      <a:pt x="434" y="1"/>
                    </a:cubicBezTo>
                    <a:cubicBezTo>
                      <a:pt x="446" y="0"/>
                      <a:pt x="458" y="3"/>
                      <a:pt x="468" y="10"/>
                    </a:cubicBezTo>
                    <a:cubicBezTo>
                      <a:pt x="478" y="17"/>
                      <a:pt x="485" y="26"/>
                      <a:pt x="489" y="37"/>
                    </a:cubicBezTo>
                    <a:cubicBezTo>
                      <a:pt x="493" y="48"/>
                      <a:pt x="492" y="60"/>
                      <a:pt x="492" y="71"/>
                    </a:cubicBezTo>
                    <a:cubicBezTo>
                      <a:pt x="492" y="76"/>
                      <a:pt x="492" y="81"/>
                      <a:pt x="492" y="87"/>
                    </a:cubicBezTo>
                    <a:cubicBezTo>
                      <a:pt x="492" y="92"/>
                      <a:pt x="492" y="98"/>
                      <a:pt x="493" y="104"/>
                    </a:cubicBezTo>
                    <a:cubicBezTo>
                      <a:pt x="494" y="114"/>
                      <a:pt x="499" y="124"/>
                      <a:pt x="505" y="132"/>
                    </a:cubicBezTo>
                    <a:cubicBezTo>
                      <a:pt x="512" y="140"/>
                      <a:pt x="522" y="146"/>
                      <a:pt x="531" y="148"/>
                    </a:cubicBezTo>
                    <a:cubicBezTo>
                      <a:pt x="536" y="149"/>
                      <a:pt x="542" y="150"/>
                      <a:pt x="547" y="150"/>
                    </a:cubicBezTo>
                    <a:cubicBezTo>
                      <a:pt x="552" y="150"/>
                      <a:pt x="557" y="150"/>
                      <a:pt x="562" y="150"/>
                    </a:cubicBezTo>
                    <a:cubicBezTo>
                      <a:pt x="583" y="150"/>
                      <a:pt x="604" y="150"/>
                      <a:pt x="624" y="150"/>
                    </a:cubicBezTo>
                    <a:cubicBezTo>
                      <a:pt x="704" y="150"/>
                      <a:pt x="779" y="150"/>
                      <a:pt x="848" y="150"/>
                    </a:cubicBezTo>
                    <a:cubicBezTo>
                      <a:pt x="882" y="150"/>
                      <a:pt x="915" y="150"/>
                      <a:pt x="947" y="150"/>
                    </a:cubicBezTo>
                    <a:cubicBezTo>
                      <a:pt x="954" y="150"/>
                      <a:pt x="962" y="151"/>
                      <a:pt x="970" y="150"/>
                    </a:cubicBezTo>
                    <a:cubicBezTo>
                      <a:pt x="977" y="149"/>
                      <a:pt x="984" y="146"/>
                      <a:pt x="991" y="143"/>
                    </a:cubicBezTo>
                    <a:cubicBezTo>
                      <a:pt x="1003" y="135"/>
                      <a:pt x="1012" y="122"/>
                      <a:pt x="1014" y="108"/>
                    </a:cubicBezTo>
                    <a:cubicBezTo>
                      <a:pt x="1016" y="102"/>
                      <a:pt x="1016" y="95"/>
                      <a:pt x="1016" y="88"/>
                    </a:cubicBezTo>
                    <a:cubicBezTo>
                      <a:pt x="1016" y="81"/>
                      <a:pt x="1016" y="73"/>
                      <a:pt x="1016" y="67"/>
                    </a:cubicBezTo>
                    <a:cubicBezTo>
                      <a:pt x="1016" y="60"/>
                      <a:pt x="1015" y="54"/>
                      <a:pt x="1017" y="48"/>
                    </a:cubicBezTo>
                    <a:cubicBezTo>
                      <a:pt x="1018" y="41"/>
                      <a:pt x="1020" y="35"/>
                      <a:pt x="1023" y="29"/>
                    </a:cubicBezTo>
                    <a:cubicBezTo>
                      <a:pt x="1029" y="18"/>
                      <a:pt x="1039" y="10"/>
                      <a:pt x="1050" y="5"/>
                    </a:cubicBezTo>
                    <a:cubicBezTo>
                      <a:pt x="1061" y="1"/>
                      <a:pt x="1073" y="2"/>
                      <a:pt x="1084" y="2"/>
                    </a:cubicBezTo>
                    <a:cubicBezTo>
                      <a:pt x="1127" y="2"/>
                      <a:pt x="1164" y="2"/>
                      <a:pt x="1194" y="2"/>
                    </a:cubicBezTo>
                    <a:cubicBezTo>
                      <a:pt x="1224" y="2"/>
                      <a:pt x="1247" y="2"/>
                      <a:pt x="1262" y="2"/>
                    </a:cubicBezTo>
                    <a:cubicBezTo>
                      <a:pt x="1277" y="2"/>
                      <a:pt x="1285" y="3"/>
                      <a:pt x="1285" y="3"/>
                    </a:cubicBezTo>
                    <a:cubicBezTo>
                      <a:pt x="1285" y="3"/>
                      <a:pt x="1277" y="3"/>
                      <a:pt x="1262" y="3"/>
                    </a:cubicBezTo>
                    <a:cubicBezTo>
                      <a:pt x="1247" y="3"/>
                      <a:pt x="1224" y="3"/>
                      <a:pt x="1194" y="3"/>
                    </a:cubicBezTo>
                    <a:cubicBezTo>
                      <a:pt x="1164" y="3"/>
                      <a:pt x="1127" y="3"/>
                      <a:pt x="1084" y="3"/>
                    </a:cubicBezTo>
                    <a:cubicBezTo>
                      <a:pt x="1073" y="3"/>
                      <a:pt x="1061" y="2"/>
                      <a:pt x="1051" y="7"/>
                    </a:cubicBezTo>
                    <a:cubicBezTo>
                      <a:pt x="1040" y="11"/>
                      <a:pt x="1030" y="19"/>
                      <a:pt x="1024" y="30"/>
                    </a:cubicBezTo>
                    <a:cubicBezTo>
                      <a:pt x="1021" y="36"/>
                      <a:pt x="1019" y="42"/>
                      <a:pt x="1018" y="48"/>
                    </a:cubicBezTo>
                    <a:cubicBezTo>
                      <a:pt x="1017" y="54"/>
                      <a:pt x="1018" y="61"/>
                      <a:pt x="1018" y="68"/>
                    </a:cubicBezTo>
                    <a:lnTo>
                      <a:pt x="1018" y="88"/>
                    </a:lnTo>
                    <a:cubicBezTo>
                      <a:pt x="1018" y="95"/>
                      <a:pt x="1018" y="102"/>
                      <a:pt x="1016" y="109"/>
                    </a:cubicBezTo>
                    <a:cubicBezTo>
                      <a:pt x="1013" y="123"/>
                      <a:pt x="1005" y="136"/>
                      <a:pt x="992" y="144"/>
                    </a:cubicBezTo>
                    <a:cubicBezTo>
                      <a:pt x="985" y="148"/>
                      <a:pt x="978" y="151"/>
                      <a:pt x="970" y="152"/>
                    </a:cubicBezTo>
                    <a:cubicBezTo>
                      <a:pt x="962" y="153"/>
                      <a:pt x="954" y="152"/>
                      <a:pt x="947" y="152"/>
                    </a:cubicBezTo>
                    <a:cubicBezTo>
                      <a:pt x="915" y="152"/>
                      <a:pt x="882" y="152"/>
                      <a:pt x="848" y="152"/>
                    </a:cubicBezTo>
                    <a:cubicBezTo>
                      <a:pt x="779" y="152"/>
                      <a:pt x="704" y="152"/>
                      <a:pt x="624" y="152"/>
                    </a:cubicBezTo>
                    <a:cubicBezTo>
                      <a:pt x="604" y="152"/>
                      <a:pt x="583" y="152"/>
                      <a:pt x="562" y="152"/>
                    </a:cubicBezTo>
                    <a:lnTo>
                      <a:pt x="547" y="152"/>
                    </a:lnTo>
                    <a:cubicBezTo>
                      <a:pt x="542" y="152"/>
                      <a:pt x="536" y="152"/>
                      <a:pt x="531" y="151"/>
                    </a:cubicBezTo>
                    <a:cubicBezTo>
                      <a:pt x="520" y="148"/>
                      <a:pt x="510" y="142"/>
                      <a:pt x="503" y="134"/>
                    </a:cubicBezTo>
                    <a:cubicBezTo>
                      <a:pt x="496" y="126"/>
                      <a:pt x="491" y="115"/>
                      <a:pt x="490" y="104"/>
                    </a:cubicBezTo>
                    <a:cubicBezTo>
                      <a:pt x="489" y="98"/>
                      <a:pt x="489" y="92"/>
                      <a:pt x="489" y="87"/>
                    </a:cubicBezTo>
                    <a:cubicBezTo>
                      <a:pt x="489" y="81"/>
                      <a:pt x="489" y="76"/>
                      <a:pt x="489" y="71"/>
                    </a:cubicBezTo>
                    <a:cubicBezTo>
                      <a:pt x="489" y="60"/>
                      <a:pt x="490" y="49"/>
                      <a:pt x="486" y="38"/>
                    </a:cubicBezTo>
                    <a:cubicBezTo>
                      <a:pt x="482" y="28"/>
                      <a:pt x="475" y="19"/>
                      <a:pt x="466" y="12"/>
                    </a:cubicBezTo>
                    <a:cubicBezTo>
                      <a:pt x="457" y="6"/>
                      <a:pt x="446" y="3"/>
                      <a:pt x="435" y="4"/>
                    </a:cubicBezTo>
                    <a:lnTo>
                      <a:pt x="329" y="4"/>
                    </a:lnTo>
                    <a:cubicBezTo>
                      <a:pt x="280" y="4"/>
                      <a:pt x="231" y="4"/>
                      <a:pt x="180" y="4"/>
                    </a:cubicBezTo>
                    <a:cubicBezTo>
                      <a:pt x="155" y="3"/>
                      <a:pt x="130" y="7"/>
                      <a:pt x="106" y="18"/>
                    </a:cubicBezTo>
                    <a:cubicBezTo>
                      <a:pt x="83" y="28"/>
                      <a:pt x="62" y="44"/>
                      <a:pt x="45" y="64"/>
                    </a:cubicBezTo>
                    <a:cubicBezTo>
                      <a:pt x="28" y="84"/>
                      <a:pt x="16" y="109"/>
                      <a:pt x="10" y="135"/>
                    </a:cubicBezTo>
                    <a:cubicBezTo>
                      <a:pt x="8" y="141"/>
                      <a:pt x="8" y="148"/>
                      <a:pt x="6" y="154"/>
                    </a:cubicBezTo>
                    <a:cubicBezTo>
                      <a:pt x="6" y="161"/>
                      <a:pt x="5" y="168"/>
                      <a:pt x="5" y="175"/>
                    </a:cubicBezTo>
                    <a:cubicBezTo>
                      <a:pt x="5" y="188"/>
                      <a:pt x="5" y="202"/>
                      <a:pt x="5" y="216"/>
                    </a:cubicBezTo>
                    <a:cubicBezTo>
                      <a:pt x="5" y="326"/>
                      <a:pt x="5" y="441"/>
                      <a:pt x="5" y="560"/>
                    </a:cubicBezTo>
                    <a:cubicBezTo>
                      <a:pt x="5" y="798"/>
                      <a:pt x="5" y="1052"/>
                      <a:pt x="5" y="1320"/>
                    </a:cubicBezTo>
                    <a:cubicBezTo>
                      <a:pt x="5" y="1587"/>
                      <a:pt x="5" y="1869"/>
                      <a:pt x="5" y="2160"/>
                    </a:cubicBezTo>
                    <a:cubicBezTo>
                      <a:pt x="5" y="2306"/>
                      <a:pt x="5" y="2454"/>
                      <a:pt x="5" y="2604"/>
                    </a:cubicBezTo>
                    <a:cubicBezTo>
                      <a:pt x="5" y="2680"/>
                      <a:pt x="5" y="2755"/>
                      <a:pt x="5" y="2832"/>
                    </a:cubicBezTo>
                    <a:cubicBezTo>
                      <a:pt x="5" y="2851"/>
                      <a:pt x="5" y="2870"/>
                      <a:pt x="5" y="2889"/>
                    </a:cubicBezTo>
                    <a:cubicBezTo>
                      <a:pt x="5" y="2908"/>
                      <a:pt x="7" y="2927"/>
                      <a:pt x="12" y="2945"/>
                    </a:cubicBezTo>
                    <a:cubicBezTo>
                      <a:pt x="23" y="2981"/>
                      <a:pt x="46" y="3014"/>
                      <a:pt x="78" y="3035"/>
                    </a:cubicBezTo>
                    <a:cubicBezTo>
                      <a:pt x="109" y="3057"/>
                      <a:pt x="148" y="3067"/>
                      <a:pt x="186" y="3065"/>
                    </a:cubicBezTo>
                    <a:cubicBezTo>
                      <a:pt x="224" y="3065"/>
                      <a:pt x="262" y="3065"/>
                      <a:pt x="301" y="3065"/>
                    </a:cubicBezTo>
                    <a:cubicBezTo>
                      <a:pt x="377" y="3065"/>
                      <a:pt x="453" y="3065"/>
                      <a:pt x="528" y="3065"/>
                    </a:cubicBezTo>
                    <a:cubicBezTo>
                      <a:pt x="678" y="3065"/>
                      <a:pt x="826" y="3066"/>
                      <a:pt x="972" y="3066"/>
                    </a:cubicBezTo>
                    <a:cubicBezTo>
                      <a:pt x="1045" y="3066"/>
                      <a:pt x="1117" y="3066"/>
                      <a:pt x="1188" y="3066"/>
                    </a:cubicBezTo>
                    <a:cubicBezTo>
                      <a:pt x="1224" y="3066"/>
                      <a:pt x="1260" y="3066"/>
                      <a:pt x="1295" y="3065"/>
                    </a:cubicBezTo>
                    <a:cubicBezTo>
                      <a:pt x="1330" y="3064"/>
                      <a:pt x="1363" y="3050"/>
                      <a:pt x="1390" y="3028"/>
                    </a:cubicBezTo>
                    <a:cubicBezTo>
                      <a:pt x="1404" y="3017"/>
                      <a:pt x="1415" y="3004"/>
                      <a:pt x="1425" y="2990"/>
                    </a:cubicBezTo>
                    <a:cubicBezTo>
                      <a:pt x="1434" y="2976"/>
                      <a:pt x="1441" y="2960"/>
                      <a:pt x="1446" y="2943"/>
                    </a:cubicBezTo>
                    <a:cubicBezTo>
                      <a:pt x="1451" y="2927"/>
                      <a:pt x="1452" y="2910"/>
                      <a:pt x="1452" y="2893"/>
                    </a:cubicBezTo>
                    <a:cubicBezTo>
                      <a:pt x="1452" y="2876"/>
                      <a:pt x="1452" y="2858"/>
                      <a:pt x="1452" y="2841"/>
                    </a:cubicBezTo>
                    <a:cubicBezTo>
                      <a:pt x="1452" y="2773"/>
                      <a:pt x="1452" y="2705"/>
                      <a:pt x="1452" y="2638"/>
                    </a:cubicBezTo>
                    <a:cubicBezTo>
                      <a:pt x="1453" y="2103"/>
                      <a:pt x="1453" y="1621"/>
                      <a:pt x="1453" y="1216"/>
                    </a:cubicBezTo>
                    <a:cubicBezTo>
                      <a:pt x="1453" y="811"/>
                      <a:pt x="1454" y="484"/>
                      <a:pt x="1454" y="257"/>
                    </a:cubicBezTo>
                    <a:cubicBezTo>
                      <a:pt x="1454" y="229"/>
                      <a:pt x="1454" y="202"/>
                      <a:pt x="1454" y="177"/>
                    </a:cubicBezTo>
                    <a:cubicBezTo>
                      <a:pt x="1454" y="152"/>
                      <a:pt x="1450" y="129"/>
                      <a:pt x="1442" y="109"/>
                    </a:cubicBezTo>
                    <a:cubicBezTo>
                      <a:pt x="1433" y="89"/>
                      <a:pt x="1422" y="72"/>
                      <a:pt x="1410" y="58"/>
                    </a:cubicBezTo>
                    <a:cubicBezTo>
                      <a:pt x="1397" y="45"/>
                      <a:pt x="1384" y="34"/>
                      <a:pt x="1371" y="27"/>
                    </a:cubicBezTo>
                    <a:cubicBezTo>
                      <a:pt x="1346" y="12"/>
                      <a:pt x="1323" y="7"/>
                      <a:pt x="1308" y="5"/>
                    </a:cubicBezTo>
                    <a:cubicBezTo>
                      <a:pt x="1301" y="3"/>
                      <a:pt x="1295" y="3"/>
                      <a:pt x="1291" y="3"/>
                    </a:cubicBezTo>
                    <a:cubicBezTo>
                      <a:pt x="1287" y="3"/>
                      <a:pt x="1285" y="3"/>
                      <a:pt x="1285" y="3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3995492" y="2211735"/>
                <a:ext cx="37541" cy="37542"/>
              </a:xfrm>
              <a:custGeom>
                <a:rect b="b" l="l" r="r" t="t"/>
                <a:pathLst>
                  <a:path extrusionOk="0" h="35" w="35">
                    <a:moveTo>
                      <a:pt x="1" y="32"/>
                    </a:moveTo>
                    <a:cubicBezTo>
                      <a:pt x="1" y="31"/>
                      <a:pt x="15" y="30"/>
                      <a:pt x="33" y="30"/>
                    </a:cubicBezTo>
                    <a:cubicBezTo>
                      <a:pt x="28" y="35"/>
                      <a:pt x="31" y="31"/>
                      <a:pt x="30" y="32"/>
                    </a:cubicBezTo>
                    <a:lnTo>
                      <a:pt x="30" y="32"/>
                    </a:lnTo>
                    <a:lnTo>
                      <a:pt x="30" y="26"/>
                    </a:lnTo>
                    <a:lnTo>
                      <a:pt x="31" y="20"/>
                    </a:lnTo>
                    <a:cubicBezTo>
                      <a:pt x="31" y="16"/>
                      <a:pt x="31" y="12"/>
                      <a:pt x="31" y="9"/>
                    </a:cubicBezTo>
                    <a:cubicBezTo>
                      <a:pt x="32" y="4"/>
                      <a:pt x="32" y="0"/>
                      <a:pt x="33" y="0"/>
                    </a:cubicBezTo>
                    <a:cubicBezTo>
                      <a:pt x="33" y="0"/>
                      <a:pt x="34" y="4"/>
                      <a:pt x="34" y="9"/>
                    </a:cubicBezTo>
                    <a:cubicBezTo>
                      <a:pt x="35" y="12"/>
                      <a:pt x="35" y="16"/>
                      <a:pt x="35" y="20"/>
                    </a:cubicBezTo>
                    <a:cubicBezTo>
                      <a:pt x="35" y="22"/>
                      <a:pt x="35" y="24"/>
                      <a:pt x="35" y="26"/>
                    </a:cubicBezTo>
                    <a:lnTo>
                      <a:pt x="35" y="32"/>
                    </a:lnTo>
                    <a:lnTo>
                      <a:pt x="35" y="32"/>
                    </a:lnTo>
                    <a:lnTo>
                      <a:pt x="35" y="32"/>
                    </a:lnTo>
                    <a:lnTo>
                      <a:pt x="35" y="32"/>
                    </a:lnTo>
                    <a:cubicBezTo>
                      <a:pt x="34" y="33"/>
                      <a:pt x="37" y="30"/>
                      <a:pt x="33" y="35"/>
                    </a:cubicBezTo>
                    <a:cubicBezTo>
                      <a:pt x="15" y="35"/>
                      <a:pt x="0" y="33"/>
                      <a:pt x="0" y="32"/>
                    </a:cubicBezTo>
                    <a:lnTo>
                      <a:pt x="1" y="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3863561" y="2243913"/>
                <a:ext cx="65429" cy="5363"/>
              </a:xfrm>
              <a:custGeom>
                <a:rect b="b" l="l" r="r" t="t"/>
                <a:pathLst>
                  <a:path extrusionOk="0" h="5" w="61">
                    <a:moveTo>
                      <a:pt x="0" y="2"/>
                    </a:moveTo>
                    <a:cubicBezTo>
                      <a:pt x="0" y="1"/>
                      <a:pt x="13" y="0"/>
                      <a:pt x="31" y="0"/>
                    </a:cubicBezTo>
                    <a:cubicBezTo>
                      <a:pt x="48" y="0"/>
                      <a:pt x="61" y="1"/>
                      <a:pt x="61" y="2"/>
                    </a:cubicBezTo>
                    <a:cubicBezTo>
                      <a:pt x="61" y="3"/>
                      <a:pt x="48" y="5"/>
                      <a:pt x="31" y="5"/>
                    </a:cubicBezTo>
                    <a:cubicBezTo>
                      <a:pt x="13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3730557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3597554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3464550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3331546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3198543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3065539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8"/>
              <p:cNvSpPr/>
              <p:nvPr/>
            </p:nvSpPr>
            <p:spPr>
              <a:xfrm>
                <a:off x="2932536" y="2243913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0" y="2"/>
                    </a:move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2"/>
                    </a:cubicBezTo>
                    <a:cubicBezTo>
                      <a:pt x="62" y="3"/>
                      <a:pt x="48" y="5"/>
                      <a:pt x="31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8"/>
              <p:cNvSpPr/>
              <p:nvPr/>
            </p:nvSpPr>
            <p:spPr>
              <a:xfrm>
                <a:off x="2829565" y="2211735"/>
                <a:ext cx="36469" cy="37542"/>
              </a:xfrm>
              <a:custGeom>
                <a:rect b="b" l="l" r="r" t="t"/>
                <a:pathLst>
                  <a:path extrusionOk="0" h="35" w="34">
                    <a:moveTo>
                      <a:pt x="2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0" y="27"/>
                      <a:pt x="3" y="31"/>
                      <a:pt x="2" y="30"/>
                    </a:cubicBezTo>
                    <a:lnTo>
                      <a:pt x="9" y="30"/>
                    </a:lnTo>
                    <a:lnTo>
                      <a:pt x="15" y="30"/>
                    </a:lnTo>
                    <a:cubicBezTo>
                      <a:pt x="19" y="30"/>
                      <a:pt x="22" y="30"/>
                      <a:pt x="25" y="30"/>
                    </a:cubicBezTo>
                    <a:cubicBezTo>
                      <a:pt x="31" y="31"/>
                      <a:pt x="34" y="31"/>
                      <a:pt x="34" y="32"/>
                    </a:cubicBezTo>
                    <a:cubicBezTo>
                      <a:pt x="34" y="33"/>
                      <a:pt x="31" y="33"/>
                      <a:pt x="25" y="34"/>
                    </a:cubicBezTo>
                    <a:cubicBezTo>
                      <a:pt x="22" y="34"/>
                      <a:pt x="19" y="34"/>
                      <a:pt x="15" y="34"/>
                    </a:cubicBezTo>
                    <a:lnTo>
                      <a:pt x="9" y="34"/>
                    </a:lnTo>
                    <a:lnTo>
                      <a:pt x="5" y="35"/>
                    </a:lnTo>
                    <a:lnTo>
                      <a:pt x="2" y="35"/>
                    </a:lnTo>
                    <a:cubicBezTo>
                      <a:pt x="1" y="33"/>
                      <a:pt x="5" y="37"/>
                      <a:pt x="0" y="32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8"/>
              <p:cNvSpPr/>
              <p:nvPr/>
            </p:nvSpPr>
            <p:spPr>
              <a:xfrm>
                <a:off x="2829565" y="2076585"/>
                <a:ext cx="5363" cy="67575"/>
              </a:xfrm>
              <a:custGeom>
                <a:rect b="b" l="l" r="r" t="t"/>
                <a:pathLst>
                  <a:path extrusionOk="0" h="63" w="5">
                    <a:moveTo>
                      <a:pt x="2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3" y="63"/>
                      <a:pt x="2" y="63"/>
                    </a:cubicBezTo>
                    <a:cubicBezTo>
                      <a:pt x="0" y="63"/>
                      <a:pt x="0" y="49"/>
                      <a:pt x="0" y="32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8"/>
              <p:cNvSpPr/>
              <p:nvPr/>
            </p:nvSpPr>
            <p:spPr>
              <a:xfrm>
                <a:off x="2829565" y="1942508"/>
                <a:ext cx="5363" cy="66502"/>
              </a:xfrm>
              <a:custGeom>
                <a:rect b="b" l="l" r="r" t="t"/>
                <a:pathLst>
                  <a:path extrusionOk="0" h="62" w="5">
                    <a:moveTo>
                      <a:pt x="2" y="0"/>
                    </a:moveTo>
                    <a:cubicBezTo>
                      <a:pt x="4" y="0"/>
                      <a:pt x="5" y="14"/>
                      <a:pt x="5" y="31"/>
                    </a:cubicBezTo>
                    <a:cubicBezTo>
                      <a:pt x="5" y="48"/>
                      <a:pt x="3" y="62"/>
                      <a:pt x="2" y="62"/>
                    </a:cubicBezTo>
                    <a:cubicBezTo>
                      <a:pt x="0" y="62"/>
                      <a:pt x="0" y="48"/>
                      <a:pt x="0" y="31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8"/>
              <p:cNvSpPr/>
              <p:nvPr/>
            </p:nvSpPr>
            <p:spPr>
              <a:xfrm>
                <a:off x="2828492" y="1837392"/>
                <a:ext cx="37541" cy="37542"/>
              </a:xfrm>
              <a:custGeom>
                <a:rect b="b" l="l" r="r" t="t"/>
                <a:pathLst>
                  <a:path extrusionOk="0" h="35" w="35">
                    <a:moveTo>
                      <a:pt x="35" y="3"/>
                    </a:moveTo>
                    <a:cubicBezTo>
                      <a:pt x="35" y="4"/>
                      <a:pt x="21" y="5"/>
                      <a:pt x="3" y="5"/>
                    </a:cubicBezTo>
                    <a:cubicBezTo>
                      <a:pt x="8" y="0"/>
                      <a:pt x="5" y="4"/>
                      <a:pt x="6" y="3"/>
                    </a:cubicBezTo>
                    <a:lnTo>
                      <a:pt x="6" y="3"/>
                    </a:lnTo>
                    <a:lnTo>
                      <a:pt x="6" y="9"/>
                    </a:lnTo>
                    <a:lnTo>
                      <a:pt x="5" y="15"/>
                    </a:lnTo>
                    <a:cubicBezTo>
                      <a:pt x="5" y="19"/>
                      <a:pt x="5" y="22"/>
                      <a:pt x="5" y="25"/>
                    </a:cubicBezTo>
                    <a:cubicBezTo>
                      <a:pt x="4" y="31"/>
                      <a:pt x="4" y="35"/>
                      <a:pt x="3" y="35"/>
                    </a:cubicBezTo>
                    <a:cubicBezTo>
                      <a:pt x="3" y="35"/>
                      <a:pt x="2" y="31"/>
                      <a:pt x="2" y="25"/>
                    </a:cubicBezTo>
                    <a:cubicBezTo>
                      <a:pt x="1" y="22"/>
                      <a:pt x="1" y="19"/>
                      <a:pt x="1" y="15"/>
                    </a:cubicBezTo>
                    <a:lnTo>
                      <a:pt x="1" y="9"/>
                    </a:lnTo>
                    <a:lnTo>
                      <a:pt x="1" y="6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lnTo>
                      <a:pt x="1" y="3"/>
                    </a:lnTo>
                    <a:cubicBezTo>
                      <a:pt x="2" y="2"/>
                      <a:pt x="-2" y="5"/>
                      <a:pt x="3" y="0"/>
                    </a:cubicBezTo>
                    <a:cubicBezTo>
                      <a:pt x="21" y="0"/>
                      <a:pt x="35" y="1"/>
                      <a:pt x="35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2932536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3065539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8"/>
              <p:cNvSpPr/>
              <p:nvPr/>
            </p:nvSpPr>
            <p:spPr>
              <a:xfrm>
                <a:off x="3198543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8"/>
              <p:cNvSpPr/>
              <p:nvPr/>
            </p:nvSpPr>
            <p:spPr>
              <a:xfrm>
                <a:off x="3331546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8"/>
              <p:cNvSpPr/>
              <p:nvPr/>
            </p:nvSpPr>
            <p:spPr>
              <a:xfrm>
                <a:off x="3464550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p28"/>
              <p:cNvSpPr/>
              <p:nvPr/>
            </p:nvSpPr>
            <p:spPr>
              <a:xfrm>
                <a:off x="3597554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28"/>
              <p:cNvSpPr/>
              <p:nvPr/>
            </p:nvSpPr>
            <p:spPr>
              <a:xfrm>
                <a:off x="3730557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28"/>
              <p:cNvSpPr/>
              <p:nvPr/>
            </p:nvSpPr>
            <p:spPr>
              <a:xfrm>
                <a:off x="3863561" y="1837392"/>
                <a:ext cx="66502" cy="5363"/>
              </a:xfrm>
              <a:custGeom>
                <a:rect b="b" l="l" r="r" t="t"/>
                <a:pathLst>
                  <a:path extrusionOk="0" h="5" w="62">
                    <a:moveTo>
                      <a:pt x="62" y="3"/>
                    </a:moveTo>
                    <a:cubicBezTo>
                      <a:pt x="62" y="4"/>
                      <a:pt x="48" y="5"/>
                      <a:pt x="31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1" y="0"/>
                    </a:cubicBezTo>
                    <a:cubicBezTo>
                      <a:pt x="48" y="0"/>
                      <a:pt x="62" y="1"/>
                      <a:pt x="62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8"/>
              <p:cNvSpPr/>
              <p:nvPr/>
            </p:nvSpPr>
            <p:spPr>
              <a:xfrm>
                <a:off x="3996565" y="1837392"/>
                <a:ext cx="36469" cy="37542"/>
              </a:xfrm>
              <a:custGeom>
                <a:rect b="b" l="l" r="r" t="t"/>
                <a:pathLst>
                  <a:path extrusionOk="0" h="35" w="34">
                    <a:moveTo>
                      <a:pt x="32" y="35"/>
                    </a:moveTo>
                    <a:cubicBezTo>
                      <a:pt x="30" y="35"/>
                      <a:pt x="29" y="20"/>
                      <a:pt x="29" y="3"/>
                    </a:cubicBezTo>
                    <a:cubicBezTo>
                      <a:pt x="34" y="7"/>
                      <a:pt x="31" y="4"/>
                      <a:pt x="32" y="5"/>
                    </a:cubicBezTo>
                    <a:lnTo>
                      <a:pt x="25" y="5"/>
                    </a:lnTo>
                    <a:lnTo>
                      <a:pt x="19" y="5"/>
                    </a:lnTo>
                    <a:cubicBezTo>
                      <a:pt x="15" y="5"/>
                      <a:pt x="12" y="5"/>
                      <a:pt x="9" y="4"/>
                    </a:cubicBezTo>
                    <a:cubicBezTo>
                      <a:pt x="3" y="4"/>
                      <a:pt x="0" y="3"/>
                      <a:pt x="0" y="3"/>
                    </a:cubicBezTo>
                    <a:cubicBezTo>
                      <a:pt x="0" y="2"/>
                      <a:pt x="3" y="1"/>
                      <a:pt x="9" y="1"/>
                    </a:cubicBezTo>
                    <a:cubicBezTo>
                      <a:pt x="12" y="1"/>
                      <a:pt x="15" y="1"/>
                      <a:pt x="19" y="0"/>
                    </a:cubicBezTo>
                    <a:cubicBezTo>
                      <a:pt x="21" y="0"/>
                      <a:pt x="23" y="0"/>
                      <a:pt x="25" y="0"/>
                    </a:cubicBezTo>
                    <a:lnTo>
                      <a:pt x="32" y="0"/>
                    </a:lnTo>
                    <a:cubicBezTo>
                      <a:pt x="33" y="1"/>
                      <a:pt x="29" y="-2"/>
                      <a:pt x="34" y="3"/>
                    </a:cubicBezTo>
                    <a:cubicBezTo>
                      <a:pt x="34" y="20"/>
                      <a:pt x="33" y="35"/>
                      <a:pt x="32" y="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4027670" y="1942508"/>
                <a:ext cx="5363" cy="66502"/>
              </a:xfrm>
              <a:custGeom>
                <a:rect b="b" l="l" r="r" t="t"/>
                <a:pathLst>
                  <a:path extrusionOk="0" h="62" w="5">
                    <a:moveTo>
                      <a:pt x="3" y="62"/>
                    </a:moveTo>
                    <a:cubicBezTo>
                      <a:pt x="1" y="62"/>
                      <a:pt x="0" y="48"/>
                      <a:pt x="0" y="31"/>
                    </a:cubicBezTo>
                    <a:cubicBezTo>
                      <a:pt x="0" y="14"/>
                      <a:pt x="1" y="0"/>
                      <a:pt x="3" y="0"/>
                    </a:cubicBezTo>
                    <a:cubicBezTo>
                      <a:pt x="4" y="0"/>
                      <a:pt x="5" y="14"/>
                      <a:pt x="5" y="31"/>
                    </a:cubicBezTo>
                    <a:cubicBezTo>
                      <a:pt x="5" y="48"/>
                      <a:pt x="4" y="62"/>
                      <a:pt x="3" y="62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4027670" y="2076585"/>
                <a:ext cx="5363" cy="67575"/>
              </a:xfrm>
              <a:custGeom>
                <a:rect b="b" l="l" r="r" t="t"/>
                <a:pathLst>
                  <a:path extrusionOk="0" h="63" w="5">
                    <a:moveTo>
                      <a:pt x="3" y="63"/>
                    </a:moveTo>
                    <a:cubicBezTo>
                      <a:pt x="1" y="63"/>
                      <a:pt x="0" y="49"/>
                      <a:pt x="0" y="32"/>
                    </a:cubicBezTo>
                    <a:cubicBezTo>
                      <a:pt x="0" y="15"/>
                      <a:pt x="1" y="0"/>
                      <a:pt x="3" y="0"/>
                    </a:cubicBezTo>
                    <a:cubicBezTo>
                      <a:pt x="4" y="0"/>
                      <a:pt x="5" y="15"/>
                      <a:pt x="5" y="32"/>
                    </a:cubicBezTo>
                    <a:cubicBezTo>
                      <a:pt x="5" y="49"/>
                      <a:pt x="4" y="63"/>
                      <a:pt x="3" y="63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2824202" y="1829883"/>
                <a:ext cx="21452" cy="20380"/>
              </a:xfrm>
              <a:custGeom>
                <a:rect b="b" l="l" r="r" t="t"/>
                <a:pathLst>
                  <a:path extrusionOk="0" h="19" w="20">
                    <a:moveTo>
                      <a:pt x="0" y="0"/>
                    </a:moveTo>
                    <a:lnTo>
                      <a:pt x="20" y="0"/>
                    </a:lnTo>
                    <a:lnTo>
                      <a:pt x="20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8"/>
              <p:cNvSpPr/>
              <p:nvPr/>
            </p:nvSpPr>
            <p:spPr>
              <a:xfrm>
                <a:off x="2820984" y="2235332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0" y="0"/>
                    </a:moveTo>
                    <a:lnTo>
                      <a:pt x="20" y="0"/>
                    </a:lnTo>
                    <a:lnTo>
                      <a:pt x="20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3420573" y="2235332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0" y="0"/>
                    </a:moveTo>
                    <a:lnTo>
                      <a:pt x="20" y="0"/>
                    </a:lnTo>
                    <a:lnTo>
                      <a:pt x="20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3420573" y="1825593"/>
                <a:ext cx="21452" cy="20380"/>
              </a:xfrm>
              <a:custGeom>
                <a:rect b="b" l="l" r="r" t="t"/>
                <a:pathLst>
                  <a:path extrusionOk="0" h="19" w="20">
                    <a:moveTo>
                      <a:pt x="0" y="0"/>
                    </a:moveTo>
                    <a:lnTo>
                      <a:pt x="20" y="0"/>
                    </a:lnTo>
                    <a:lnTo>
                      <a:pt x="20" y="19"/>
                    </a:lnTo>
                    <a:lnTo>
                      <a:pt x="0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28"/>
              <p:cNvSpPr/>
              <p:nvPr/>
            </p:nvSpPr>
            <p:spPr>
              <a:xfrm>
                <a:off x="3895739" y="1637885"/>
                <a:ext cx="134076" cy="2145"/>
              </a:xfrm>
              <a:custGeom>
                <a:rect b="b" l="l" r="r" t="t"/>
                <a:pathLst>
                  <a:path extrusionOk="0" h="2" w="125">
                    <a:moveTo>
                      <a:pt x="125" y="0"/>
                    </a:moveTo>
                    <a:cubicBezTo>
                      <a:pt x="125" y="1"/>
                      <a:pt x="96" y="2"/>
                      <a:pt x="62" y="2"/>
                    </a:cubicBezTo>
                    <a:cubicBezTo>
                      <a:pt x="27" y="2"/>
                      <a:pt x="0" y="2"/>
                      <a:pt x="0" y="1"/>
                    </a:cubicBezTo>
                    <a:cubicBezTo>
                      <a:pt x="0" y="1"/>
                      <a:pt x="27" y="0"/>
                      <a:pt x="62" y="0"/>
                    </a:cubicBezTo>
                    <a:cubicBezTo>
                      <a:pt x="96" y="-1"/>
                      <a:pt x="12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3895739" y="1672209"/>
                <a:ext cx="134076" cy="2145"/>
              </a:xfrm>
              <a:custGeom>
                <a:rect b="b" l="l" r="r" t="t"/>
                <a:pathLst>
                  <a:path extrusionOk="0" h="2" w="125">
                    <a:moveTo>
                      <a:pt x="125" y="0"/>
                    </a:moveTo>
                    <a:cubicBezTo>
                      <a:pt x="125" y="1"/>
                      <a:pt x="97" y="1"/>
                      <a:pt x="63" y="2"/>
                    </a:cubicBezTo>
                    <a:cubicBezTo>
                      <a:pt x="28" y="2"/>
                      <a:pt x="0" y="2"/>
                      <a:pt x="0" y="2"/>
                    </a:cubicBezTo>
                    <a:cubicBezTo>
                      <a:pt x="0" y="1"/>
                      <a:pt x="28" y="0"/>
                      <a:pt x="63" y="0"/>
                    </a:cubicBezTo>
                    <a:cubicBezTo>
                      <a:pt x="97" y="-1"/>
                      <a:pt x="125" y="0"/>
                      <a:pt x="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8"/>
              <p:cNvSpPr/>
              <p:nvPr/>
            </p:nvSpPr>
            <p:spPr>
              <a:xfrm>
                <a:off x="3895739" y="1706532"/>
                <a:ext cx="135149" cy="2145"/>
              </a:xfrm>
              <a:custGeom>
                <a:rect b="b" l="l" r="r" t="t"/>
                <a:pathLst>
                  <a:path extrusionOk="0" h="2" w="126">
                    <a:moveTo>
                      <a:pt x="126" y="0"/>
                    </a:moveTo>
                    <a:cubicBezTo>
                      <a:pt x="126" y="1"/>
                      <a:pt x="98" y="1"/>
                      <a:pt x="63" y="2"/>
                    </a:cubicBezTo>
                    <a:cubicBezTo>
                      <a:pt x="28" y="2"/>
                      <a:pt x="0" y="2"/>
                      <a:pt x="0" y="2"/>
                    </a:cubicBezTo>
                    <a:cubicBezTo>
                      <a:pt x="0" y="1"/>
                      <a:pt x="28" y="0"/>
                      <a:pt x="63" y="0"/>
                    </a:cubicBezTo>
                    <a:cubicBezTo>
                      <a:pt x="98" y="-1"/>
                      <a:pt x="126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3203906" y="2841360"/>
                <a:ext cx="415100" cy="4290"/>
              </a:xfrm>
              <a:custGeom>
                <a:rect b="b" l="l" r="r" t="t"/>
                <a:pathLst>
                  <a:path extrusionOk="0" h="4" w="387">
                    <a:moveTo>
                      <a:pt x="387" y="2"/>
                    </a:moveTo>
                    <a:cubicBezTo>
                      <a:pt x="387" y="3"/>
                      <a:pt x="300" y="4"/>
                      <a:pt x="193" y="4"/>
                    </a:cubicBezTo>
                    <a:cubicBezTo>
                      <a:pt x="86" y="4"/>
                      <a:pt x="0" y="3"/>
                      <a:pt x="0" y="2"/>
                    </a:cubicBezTo>
                    <a:cubicBezTo>
                      <a:pt x="0" y="1"/>
                      <a:pt x="86" y="0"/>
                      <a:pt x="193" y="0"/>
                    </a:cubicBezTo>
                    <a:cubicBezTo>
                      <a:pt x="300" y="0"/>
                      <a:pt x="387" y="1"/>
                      <a:pt x="387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3203906" y="2926097"/>
                <a:ext cx="746537" cy="4290"/>
              </a:xfrm>
              <a:custGeom>
                <a:rect b="b" l="l" r="r" t="t"/>
                <a:pathLst>
                  <a:path extrusionOk="0" h="4" w="696">
                    <a:moveTo>
                      <a:pt x="696" y="2"/>
                    </a:moveTo>
                    <a:cubicBezTo>
                      <a:pt x="696" y="3"/>
                      <a:pt x="540" y="4"/>
                      <a:pt x="348" y="4"/>
                    </a:cubicBezTo>
                    <a:cubicBezTo>
                      <a:pt x="155" y="4"/>
                      <a:pt x="0" y="3"/>
                      <a:pt x="0" y="2"/>
                    </a:cubicBezTo>
                    <a:cubicBezTo>
                      <a:pt x="0" y="1"/>
                      <a:pt x="155" y="0"/>
                      <a:pt x="348" y="0"/>
                    </a:cubicBezTo>
                    <a:cubicBezTo>
                      <a:pt x="540" y="0"/>
                      <a:pt x="696" y="1"/>
                      <a:pt x="69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8"/>
              <p:cNvSpPr/>
              <p:nvPr/>
            </p:nvSpPr>
            <p:spPr>
              <a:xfrm>
                <a:off x="3203906" y="2987236"/>
                <a:ext cx="737956" cy="4290"/>
              </a:xfrm>
              <a:custGeom>
                <a:rect b="b" l="l" r="r" t="t"/>
                <a:pathLst>
                  <a:path extrusionOk="0" h="4" w="688">
                    <a:moveTo>
                      <a:pt x="688" y="2"/>
                    </a:moveTo>
                    <a:cubicBezTo>
                      <a:pt x="688" y="3"/>
                      <a:pt x="534" y="4"/>
                      <a:pt x="344" y="4"/>
                    </a:cubicBezTo>
                    <a:cubicBezTo>
                      <a:pt x="154" y="4"/>
                      <a:pt x="0" y="3"/>
                      <a:pt x="0" y="2"/>
                    </a:cubicBezTo>
                    <a:cubicBezTo>
                      <a:pt x="0" y="1"/>
                      <a:pt x="154" y="0"/>
                      <a:pt x="344" y="0"/>
                    </a:cubicBezTo>
                    <a:cubicBezTo>
                      <a:pt x="534" y="0"/>
                      <a:pt x="688" y="1"/>
                      <a:pt x="68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8"/>
              <p:cNvSpPr/>
              <p:nvPr/>
            </p:nvSpPr>
            <p:spPr>
              <a:xfrm>
                <a:off x="3203906" y="3045157"/>
                <a:ext cx="435480" cy="4290"/>
              </a:xfrm>
              <a:custGeom>
                <a:rect b="b" l="l" r="r" t="t"/>
                <a:pathLst>
                  <a:path extrusionOk="0" h="4" w="406">
                    <a:moveTo>
                      <a:pt x="406" y="2"/>
                    </a:moveTo>
                    <a:cubicBezTo>
                      <a:pt x="406" y="3"/>
                      <a:pt x="315" y="4"/>
                      <a:pt x="203" y="4"/>
                    </a:cubicBezTo>
                    <a:cubicBezTo>
                      <a:pt x="91" y="4"/>
                      <a:pt x="0" y="3"/>
                      <a:pt x="0" y="2"/>
                    </a:cubicBezTo>
                    <a:cubicBezTo>
                      <a:pt x="0" y="1"/>
                      <a:pt x="91" y="0"/>
                      <a:pt x="203" y="0"/>
                    </a:cubicBezTo>
                    <a:cubicBezTo>
                      <a:pt x="315" y="0"/>
                      <a:pt x="406" y="1"/>
                      <a:pt x="40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3203906" y="3768101"/>
                <a:ext cx="415100" cy="4290"/>
              </a:xfrm>
              <a:custGeom>
                <a:rect b="b" l="l" r="r" t="t"/>
                <a:pathLst>
                  <a:path extrusionOk="0" h="4" w="387">
                    <a:moveTo>
                      <a:pt x="387" y="2"/>
                    </a:moveTo>
                    <a:cubicBezTo>
                      <a:pt x="387" y="3"/>
                      <a:pt x="300" y="4"/>
                      <a:pt x="193" y="4"/>
                    </a:cubicBezTo>
                    <a:cubicBezTo>
                      <a:pt x="86" y="4"/>
                      <a:pt x="0" y="3"/>
                      <a:pt x="0" y="2"/>
                    </a:cubicBezTo>
                    <a:cubicBezTo>
                      <a:pt x="0" y="1"/>
                      <a:pt x="86" y="0"/>
                      <a:pt x="193" y="0"/>
                    </a:cubicBezTo>
                    <a:cubicBezTo>
                      <a:pt x="300" y="0"/>
                      <a:pt x="387" y="1"/>
                      <a:pt x="387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28"/>
              <p:cNvSpPr/>
              <p:nvPr/>
            </p:nvSpPr>
            <p:spPr>
              <a:xfrm>
                <a:off x="3203906" y="3852837"/>
                <a:ext cx="746537" cy="5363"/>
              </a:xfrm>
              <a:custGeom>
                <a:rect b="b" l="l" r="r" t="t"/>
                <a:pathLst>
                  <a:path extrusionOk="0" h="5" w="696">
                    <a:moveTo>
                      <a:pt x="696" y="3"/>
                    </a:moveTo>
                    <a:cubicBezTo>
                      <a:pt x="696" y="4"/>
                      <a:pt x="540" y="5"/>
                      <a:pt x="348" y="5"/>
                    </a:cubicBezTo>
                    <a:cubicBezTo>
                      <a:pt x="155" y="5"/>
                      <a:pt x="0" y="4"/>
                      <a:pt x="0" y="3"/>
                    </a:cubicBezTo>
                    <a:cubicBezTo>
                      <a:pt x="0" y="1"/>
                      <a:pt x="155" y="0"/>
                      <a:pt x="348" y="0"/>
                    </a:cubicBezTo>
                    <a:cubicBezTo>
                      <a:pt x="540" y="0"/>
                      <a:pt x="696" y="1"/>
                      <a:pt x="69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28"/>
              <p:cNvSpPr/>
              <p:nvPr/>
            </p:nvSpPr>
            <p:spPr>
              <a:xfrm>
                <a:off x="3203906" y="3913976"/>
                <a:ext cx="737956" cy="5363"/>
              </a:xfrm>
              <a:custGeom>
                <a:rect b="b" l="l" r="r" t="t"/>
                <a:pathLst>
                  <a:path extrusionOk="0" h="5" w="688">
                    <a:moveTo>
                      <a:pt x="688" y="2"/>
                    </a:moveTo>
                    <a:cubicBezTo>
                      <a:pt x="688" y="4"/>
                      <a:pt x="534" y="5"/>
                      <a:pt x="344" y="5"/>
                    </a:cubicBezTo>
                    <a:cubicBezTo>
                      <a:pt x="154" y="5"/>
                      <a:pt x="0" y="3"/>
                      <a:pt x="0" y="2"/>
                    </a:cubicBezTo>
                    <a:cubicBezTo>
                      <a:pt x="0" y="0"/>
                      <a:pt x="154" y="0"/>
                      <a:pt x="344" y="0"/>
                    </a:cubicBezTo>
                    <a:cubicBezTo>
                      <a:pt x="534" y="0"/>
                      <a:pt x="688" y="1"/>
                      <a:pt x="68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8"/>
              <p:cNvSpPr/>
              <p:nvPr/>
            </p:nvSpPr>
            <p:spPr>
              <a:xfrm>
                <a:off x="3203906" y="3971898"/>
                <a:ext cx="435480" cy="5363"/>
              </a:xfrm>
              <a:custGeom>
                <a:rect b="b" l="l" r="r" t="t"/>
                <a:pathLst>
                  <a:path extrusionOk="0" h="5" w="406">
                    <a:moveTo>
                      <a:pt x="406" y="3"/>
                    </a:moveTo>
                    <a:cubicBezTo>
                      <a:pt x="406" y="4"/>
                      <a:pt x="315" y="5"/>
                      <a:pt x="203" y="5"/>
                    </a:cubicBezTo>
                    <a:cubicBezTo>
                      <a:pt x="91" y="5"/>
                      <a:pt x="0" y="4"/>
                      <a:pt x="0" y="3"/>
                    </a:cubicBezTo>
                    <a:cubicBezTo>
                      <a:pt x="0" y="1"/>
                      <a:pt x="91" y="0"/>
                      <a:pt x="203" y="0"/>
                    </a:cubicBezTo>
                    <a:cubicBezTo>
                      <a:pt x="315" y="0"/>
                      <a:pt x="406" y="1"/>
                      <a:pt x="406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8"/>
              <p:cNvSpPr/>
              <p:nvPr/>
            </p:nvSpPr>
            <p:spPr>
              <a:xfrm>
                <a:off x="3204978" y="2421967"/>
                <a:ext cx="415100" cy="4290"/>
              </a:xfrm>
              <a:custGeom>
                <a:rect b="b" l="l" r="r" t="t"/>
                <a:pathLst>
                  <a:path extrusionOk="0" h="4" w="387">
                    <a:moveTo>
                      <a:pt x="387" y="2"/>
                    </a:moveTo>
                    <a:cubicBezTo>
                      <a:pt x="387" y="3"/>
                      <a:pt x="300" y="4"/>
                      <a:pt x="193" y="4"/>
                    </a:cubicBezTo>
                    <a:cubicBezTo>
                      <a:pt x="86" y="4"/>
                      <a:pt x="0" y="3"/>
                      <a:pt x="0" y="2"/>
                    </a:cubicBezTo>
                    <a:cubicBezTo>
                      <a:pt x="0" y="1"/>
                      <a:pt x="86" y="0"/>
                      <a:pt x="193" y="0"/>
                    </a:cubicBezTo>
                    <a:cubicBezTo>
                      <a:pt x="300" y="0"/>
                      <a:pt x="387" y="1"/>
                      <a:pt x="387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8"/>
              <p:cNvSpPr/>
              <p:nvPr/>
            </p:nvSpPr>
            <p:spPr>
              <a:xfrm>
                <a:off x="3204978" y="2506704"/>
                <a:ext cx="746537" cy="4290"/>
              </a:xfrm>
              <a:custGeom>
                <a:rect b="b" l="l" r="r" t="t"/>
                <a:pathLst>
                  <a:path extrusionOk="0" h="4" w="696">
                    <a:moveTo>
                      <a:pt x="696" y="2"/>
                    </a:moveTo>
                    <a:cubicBezTo>
                      <a:pt x="696" y="3"/>
                      <a:pt x="540" y="4"/>
                      <a:pt x="348" y="4"/>
                    </a:cubicBezTo>
                    <a:cubicBezTo>
                      <a:pt x="155" y="4"/>
                      <a:pt x="0" y="3"/>
                      <a:pt x="0" y="2"/>
                    </a:cubicBezTo>
                    <a:cubicBezTo>
                      <a:pt x="0" y="1"/>
                      <a:pt x="155" y="0"/>
                      <a:pt x="348" y="0"/>
                    </a:cubicBezTo>
                    <a:cubicBezTo>
                      <a:pt x="540" y="0"/>
                      <a:pt x="696" y="1"/>
                      <a:pt x="69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8"/>
              <p:cNvSpPr/>
              <p:nvPr/>
            </p:nvSpPr>
            <p:spPr>
              <a:xfrm>
                <a:off x="3204978" y="2567843"/>
                <a:ext cx="737956" cy="4290"/>
              </a:xfrm>
              <a:custGeom>
                <a:rect b="b" l="l" r="r" t="t"/>
                <a:pathLst>
                  <a:path extrusionOk="0" h="4" w="688">
                    <a:moveTo>
                      <a:pt x="688" y="2"/>
                    </a:moveTo>
                    <a:cubicBezTo>
                      <a:pt x="688" y="3"/>
                      <a:pt x="534" y="4"/>
                      <a:pt x="344" y="4"/>
                    </a:cubicBezTo>
                    <a:cubicBezTo>
                      <a:pt x="154" y="4"/>
                      <a:pt x="0" y="3"/>
                      <a:pt x="0" y="2"/>
                    </a:cubicBezTo>
                    <a:cubicBezTo>
                      <a:pt x="0" y="1"/>
                      <a:pt x="154" y="0"/>
                      <a:pt x="344" y="0"/>
                    </a:cubicBezTo>
                    <a:cubicBezTo>
                      <a:pt x="534" y="0"/>
                      <a:pt x="688" y="1"/>
                      <a:pt x="68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8"/>
              <p:cNvSpPr/>
              <p:nvPr/>
            </p:nvSpPr>
            <p:spPr>
              <a:xfrm>
                <a:off x="3204978" y="2625764"/>
                <a:ext cx="435480" cy="4290"/>
              </a:xfrm>
              <a:custGeom>
                <a:rect b="b" l="l" r="r" t="t"/>
                <a:pathLst>
                  <a:path extrusionOk="0" h="4" w="406">
                    <a:moveTo>
                      <a:pt x="406" y="2"/>
                    </a:moveTo>
                    <a:cubicBezTo>
                      <a:pt x="406" y="3"/>
                      <a:pt x="315" y="4"/>
                      <a:pt x="203" y="4"/>
                    </a:cubicBezTo>
                    <a:cubicBezTo>
                      <a:pt x="91" y="4"/>
                      <a:pt x="0" y="3"/>
                      <a:pt x="0" y="2"/>
                    </a:cubicBezTo>
                    <a:cubicBezTo>
                      <a:pt x="0" y="1"/>
                      <a:pt x="91" y="0"/>
                      <a:pt x="203" y="0"/>
                    </a:cubicBezTo>
                    <a:cubicBezTo>
                      <a:pt x="315" y="0"/>
                      <a:pt x="406" y="1"/>
                      <a:pt x="406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8"/>
              <p:cNvSpPr/>
              <p:nvPr/>
            </p:nvSpPr>
            <p:spPr>
              <a:xfrm>
                <a:off x="3024780" y="2642926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0" y="3"/>
                    </a:moveTo>
                    <a:cubicBezTo>
                      <a:pt x="0" y="2"/>
                      <a:pt x="15" y="0"/>
                      <a:pt x="33" y="0"/>
                    </a:cubicBezTo>
                    <a:cubicBezTo>
                      <a:pt x="50" y="0"/>
                      <a:pt x="65" y="2"/>
                      <a:pt x="65" y="3"/>
                    </a:cubicBezTo>
                    <a:cubicBezTo>
                      <a:pt x="65" y="4"/>
                      <a:pt x="50" y="5"/>
                      <a:pt x="33" y="5"/>
                    </a:cubicBezTo>
                    <a:cubicBezTo>
                      <a:pt x="15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8"/>
              <p:cNvSpPr/>
              <p:nvPr/>
            </p:nvSpPr>
            <p:spPr>
              <a:xfrm>
                <a:off x="2887486" y="2642926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0" y="3"/>
                    </a:moveTo>
                    <a:cubicBezTo>
                      <a:pt x="0" y="2"/>
                      <a:pt x="14" y="0"/>
                      <a:pt x="32" y="0"/>
                    </a:cubicBezTo>
                    <a:cubicBezTo>
                      <a:pt x="50" y="0"/>
                      <a:pt x="64" y="2"/>
                      <a:pt x="64" y="3"/>
                    </a:cubicBezTo>
                    <a:cubicBezTo>
                      <a:pt x="64" y="4"/>
                      <a:pt x="50" y="5"/>
                      <a:pt x="32" y="5"/>
                    </a:cubicBezTo>
                    <a:cubicBezTo>
                      <a:pt x="14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8"/>
              <p:cNvSpPr/>
              <p:nvPr/>
            </p:nvSpPr>
            <p:spPr>
              <a:xfrm>
                <a:off x="2859598" y="2533519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2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3" y="64"/>
                      <a:pt x="2" y="64"/>
                    </a:cubicBezTo>
                    <a:cubicBezTo>
                      <a:pt x="0" y="64"/>
                      <a:pt x="0" y="49"/>
                      <a:pt x="0" y="32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8"/>
              <p:cNvSpPr/>
              <p:nvPr/>
            </p:nvSpPr>
            <p:spPr>
              <a:xfrm>
                <a:off x="2859598" y="2411241"/>
                <a:ext cx="20380" cy="53631"/>
              </a:xfrm>
              <a:custGeom>
                <a:rect b="b" l="l" r="r" t="t"/>
                <a:pathLst>
                  <a:path extrusionOk="0" h="50" w="19">
                    <a:moveTo>
                      <a:pt x="19" y="3"/>
                    </a:moveTo>
                    <a:cubicBezTo>
                      <a:pt x="19" y="3"/>
                      <a:pt x="12" y="4"/>
                      <a:pt x="2" y="5"/>
                    </a:cubicBezTo>
                    <a:lnTo>
                      <a:pt x="4" y="3"/>
                    </a:lnTo>
                    <a:cubicBezTo>
                      <a:pt x="5" y="7"/>
                      <a:pt x="5" y="12"/>
                      <a:pt x="5" y="18"/>
                    </a:cubicBezTo>
                    <a:cubicBezTo>
                      <a:pt x="5" y="36"/>
                      <a:pt x="3" y="50"/>
                      <a:pt x="2" y="50"/>
                    </a:cubicBezTo>
                    <a:cubicBezTo>
                      <a:pt x="0" y="50"/>
                      <a:pt x="0" y="36"/>
                      <a:pt x="0" y="18"/>
                    </a:cubicBezTo>
                    <a:cubicBezTo>
                      <a:pt x="0" y="12"/>
                      <a:pt x="0" y="7"/>
                      <a:pt x="0" y="3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12" y="1"/>
                      <a:pt x="19" y="2"/>
                      <a:pt x="19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8"/>
              <p:cNvSpPr/>
              <p:nvPr/>
            </p:nvSpPr>
            <p:spPr>
              <a:xfrm>
                <a:off x="2948625" y="2411241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64" y="3"/>
                    </a:moveTo>
                    <a:cubicBezTo>
                      <a:pt x="64" y="4"/>
                      <a:pt x="49" y="5"/>
                      <a:pt x="32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2" y="0"/>
                    </a:cubicBezTo>
                    <a:cubicBezTo>
                      <a:pt x="49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8"/>
              <p:cNvSpPr/>
              <p:nvPr/>
            </p:nvSpPr>
            <p:spPr>
              <a:xfrm>
                <a:off x="3086991" y="2412314"/>
                <a:ext cx="9653" cy="63284"/>
              </a:xfrm>
              <a:custGeom>
                <a:rect b="b" l="l" r="r" t="t"/>
                <a:pathLst>
                  <a:path extrusionOk="0" h="59" w="9">
                    <a:moveTo>
                      <a:pt x="7" y="59"/>
                    </a:moveTo>
                    <a:cubicBezTo>
                      <a:pt x="5" y="59"/>
                      <a:pt x="4" y="44"/>
                      <a:pt x="4" y="27"/>
                    </a:cubicBezTo>
                    <a:cubicBezTo>
                      <a:pt x="4" y="16"/>
                      <a:pt x="5" y="7"/>
                      <a:pt x="5" y="1"/>
                    </a:cubicBezTo>
                    <a:lnTo>
                      <a:pt x="7" y="3"/>
                    </a:lnTo>
                    <a:cubicBezTo>
                      <a:pt x="2" y="3"/>
                      <a:pt x="0" y="2"/>
                      <a:pt x="0" y="1"/>
                    </a:cubicBezTo>
                    <a:cubicBezTo>
                      <a:pt x="0" y="1"/>
                      <a:pt x="2" y="0"/>
                      <a:pt x="7" y="0"/>
                    </a:cubicBezTo>
                    <a:lnTo>
                      <a:pt x="8" y="0"/>
                    </a:lnTo>
                    <a:lnTo>
                      <a:pt x="8" y="1"/>
                    </a:lnTo>
                    <a:cubicBezTo>
                      <a:pt x="9" y="7"/>
                      <a:pt x="9" y="16"/>
                      <a:pt x="9" y="27"/>
                    </a:cubicBezTo>
                    <a:cubicBezTo>
                      <a:pt x="9" y="44"/>
                      <a:pt x="8" y="59"/>
                      <a:pt x="7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8"/>
              <p:cNvSpPr/>
              <p:nvPr/>
            </p:nvSpPr>
            <p:spPr>
              <a:xfrm>
                <a:off x="3091282" y="2544246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3" y="64"/>
                    </a:moveTo>
                    <a:cubicBezTo>
                      <a:pt x="1" y="64"/>
                      <a:pt x="0" y="50"/>
                      <a:pt x="0" y="32"/>
                    </a:cubicBezTo>
                    <a:cubicBezTo>
                      <a:pt x="0" y="14"/>
                      <a:pt x="1" y="0"/>
                      <a:pt x="3" y="0"/>
                    </a:cubicBezTo>
                    <a:cubicBezTo>
                      <a:pt x="4" y="0"/>
                      <a:pt x="5" y="14"/>
                      <a:pt x="5" y="32"/>
                    </a:cubicBezTo>
                    <a:cubicBezTo>
                      <a:pt x="5" y="50"/>
                      <a:pt x="4" y="64"/>
                      <a:pt x="3" y="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8"/>
              <p:cNvSpPr/>
              <p:nvPr/>
            </p:nvSpPr>
            <p:spPr>
              <a:xfrm>
                <a:off x="3078410" y="2634345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8"/>
              <p:cNvSpPr/>
              <p:nvPr/>
            </p:nvSpPr>
            <p:spPr>
              <a:xfrm>
                <a:off x="3078410" y="2395152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8"/>
              <p:cNvSpPr/>
              <p:nvPr/>
            </p:nvSpPr>
            <p:spPr>
              <a:xfrm>
                <a:off x="2848872" y="2634345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8"/>
              <p:cNvSpPr/>
              <p:nvPr/>
            </p:nvSpPr>
            <p:spPr>
              <a:xfrm>
                <a:off x="2848872" y="2401588"/>
                <a:ext cx="25743" cy="24670"/>
              </a:xfrm>
              <a:custGeom>
                <a:rect b="b" l="l" r="r" t="t"/>
                <a:pathLst>
                  <a:path extrusionOk="0" h="23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8"/>
              <p:cNvSpPr/>
              <p:nvPr/>
            </p:nvSpPr>
            <p:spPr>
              <a:xfrm>
                <a:off x="3024780" y="3070900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0" y="2"/>
                    </a:moveTo>
                    <a:cubicBezTo>
                      <a:pt x="0" y="1"/>
                      <a:pt x="15" y="0"/>
                      <a:pt x="33" y="0"/>
                    </a:cubicBezTo>
                    <a:cubicBezTo>
                      <a:pt x="50" y="0"/>
                      <a:pt x="65" y="0"/>
                      <a:pt x="65" y="2"/>
                    </a:cubicBezTo>
                    <a:cubicBezTo>
                      <a:pt x="65" y="3"/>
                      <a:pt x="50" y="5"/>
                      <a:pt x="33" y="5"/>
                    </a:cubicBezTo>
                    <a:cubicBezTo>
                      <a:pt x="15" y="5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8"/>
              <p:cNvSpPr/>
              <p:nvPr/>
            </p:nvSpPr>
            <p:spPr>
              <a:xfrm>
                <a:off x="2887486" y="3070900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0" y="2"/>
                    </a:moveTo>
                    <a:cubicBezTo>
                      <a:pt x="0" y="1"/>
                      <a:pt x="14" y="0"/>
                      <a:pt x="32" y="0"/>
                    </a:cubicBezTo>
                    <a:cubicBezTo>
                      <a:pt x="50" y="0"/>
                      <a:pt x="64" y="0"/>
                      <a:pt x="64" y="2"/>
                    </a:cubicBezTo>
                    <a:cubicBezTo>
                      <a:pt x="64" y="3"/>
                      <a:pt x="50" y="5"/>
                      <a:pt x="32" y="5"/>
                    </a:cubicBezTo>
                    <a:cubicBezTo>
                      <a:pt x="14" y="5"/>
                      <a:pt x="0" y="4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8"/>
              <p:cNvSpPr/>
              <p:nvPr/>
            </p:nvSpPr>
            <p:spPr>
              <a:xfrm>
                <a:off x="2859598" y="2961493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2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3" y="64"/>
                      <a:pt x="2" y="64"/>
                    </a:cubicBezTo>
                    <a:cubicBezTo>
                      <a:pt x="0" y="64"/>
                      <a:pt x="0" y="49"/>
                      <a:pt x="0" y="32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8"/>
              <p:cNvSpPr/>
              <p:nvPr/>
            </p:nvSpPr>
            <p:spPr>
              <a:xfrm>
                <a:off x="2859598" y="2839215"/>
                <a:ext cx="20380" cy="52558"/>
              </a:xfrm>
              <a:custGeom>
                <a:rect b="b" l="l" r="r" t="t"/>
                <a:pathLst>
                  <a:path extrusionOk="0" h="49" w="19">
                    <a:moveTo>
                      <a:pt x="19" y="2"/>
                    </a:moveTo>
                    <a:cubicBezTo>
                      <a:pt x="19" y="3"/>
                      <a:pt x="12" y="4"/>
                      <a:pt x="2" y="4"/>
                    </a:cubicBezTo>
                    <a:lnTo>
                      <a:pt x="4" y="2"/>
                    </a:lnTo>
                    <a:cubicBezTo>
                      <a:pt x="5" y="6"/>
                      <a:pt x="5" y="12"/>
                      <a:pt x="5" y="17"/>
                    </a:cubicBezTo>
                    <a:cubicBezTo>
                      <a:pt x="5" y="35"/>
                      <a:pt x="3" y="49"/>
                      <a:pt x="2" y="49"/>
                    </a:cubicBezTo>
                    <a:cubicBezTo>
                      <a:pt x="0" y="49"/>
                      <a:pt x="0" y="35"/>
                      <a:pt x="0" y="17"/>
                    </a:cubicBezTo>
                    <a:cubicBezTo>
                      <a:pt x="0" y="12"/>
                      <a:pt x="0" y="6"/>
                      <a:pt x="0" y="2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12" y="0"/>
                      <a:pt x="19" y="1"/>
                      <a:pt x="19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8"/>
              <p:cNvSpPr/>
              <p:nvPr/>
            </p:nvSpPr>
            <p:spPr>
              <a:xfrm>
                <a:off x="2948625" y="2838142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64" y="3"/>
                    </a:moveTo>
                    <a:cubicBezTo>
                      <a:pt x="64" y="4"/>
                      <a:pt x="49" y="5"/>
                      <a:pt x="32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2"/>
                      <a:pt x="14" y="0"/>
                      <a:pt x="32" y="0"/>
                    </a:cubicBezTo>
                    <a:cubicBezTo>
                      <a:pt x="49" y="0"/>
                      <a:pt x="64" y="2"/>
                      <a:pt x="64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8"/>
              <p:cNvSpPr/>
              <p:nvPr/>
            </p:nvSpPr>
            <p:spPr>
              <a:xfrm>
                <a:off x="3086991" y="2839215"/>
                <a:ext cx="9653" cy="63284"/>
              </a:xfrm>
              <a:custGeom>
                <a:rect b="b" l="l" r="r" t="t"/>
                <a:pathLst>
                  <a:path extrusionOk="0" h="59" w="9">
                    <a:moveTo>
                      <a:pt x="7" y="59"/>
                    </a:moveTo>
                    <a:cubicBezTo>
                      <a:pt x="5" y="59"/>
                      <a:pt x="4" y="45"/>
                      <a:pt x="4" y="27"/>
                    </a:cubicBezTo>
                    <a:cubicBezTo>
                      <a:pt x="4" y="17"/>
                      <a:pt x="5" y="8"/>
                      <a:pt x="5" y="2"/>
                    </a:cubicBezTo>
                    <a:lnTo>
                      <a:pt x="7" y="3"/>
                    </a:lnTo>
                    <a:cubicBezTo>
                      <a:pt x="2" y="3"/>
                      <a:pt x="0" y="3"/>
                      <a:pt x="0" y="2"/>
                    </a:cubicBezTo>
                    <a:cubicBezTo>
                      <a:pt x="0" y="1"/>
                      <a:pt x="2" y="1"/>
                      <a:pt x="7" y="0"/>
                    </a:cubicBezTo>
                    <a:lnTo>
                      <a:pt x="8" y="0"/>
                    </a:lnTo>
                    <a:lnTo>
                      <a:pt x="8" y="2"/>
                    </a:lnTo>
                    <a:cubicBezTo>
                      <a:pt x="9" y="8"/>
                      <a:pt x="9" y="17"/>
                      <a:pt x="9" y="27"/>
                    </a:cubicBezTo>
                    <a:cubicBezTo>
                      <a:pt x="9" y="45"/>
                      <a:pt x="8" y="59"/>
                      <a:pt x="7" y="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8"/>
              <p:cNvSpPr/>
              <p:nvPr/>
            </p:nvSpPr>
            <p:spPr>
              <a:xfrm>
                <a:off x="3091282" y="2971147"/>
                <a:ext cx="5363" cy="69720"/>
              </a:xfrm>
              <a:custGeom>
                <a:rect b="b" l="l" r="r" t="t"/>
                <a:pathLst>
                  <a:path extrusionOk="0" h="65" w="5">
                    <a:moveTo>
                      <a:pt x="3" y="65"/>
                    </a:moveTo>
                    <a:cubicBezTo>
                      <a:pt x="1" y="65"/>
                      <a:pt x="0" y="49"/>
                      <a:pt x="0" y="32"/>
                    </a:cubicBezTo>
                    <a:cubicBezTo>
                      <a:pt x="0" y="14"/>
                      <a:pt x="1" y="0"/>
                      <a:pt x="3" y="0"/>
                    </a:cubicBez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4" y="65"/>
                      <a:pt x="3" y="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8"/>
              <p:cNvSpPr/>
              <p:nvPr/>
            </p:nvSpPr>
            <p:spPr>
              <a:xfrm>
                <a:off x="3078410" y="3062319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8"/>
              <p:cNvSpPr/>
              <p:nvPr/>
            </p:nvSpPr>
            <p:spPr>
              <a:xfrm>
                <a:off x="3078410" y="282205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8"/>
              <p:cNvSpPr/>
              <p:nvPr/>
            </p:nvSpPr>
            <p:spPr>
              <a:xfrm>
                <a:off x="2848872" y="3062319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8"/>
              <p:cNvSpPr/>
              <p:nvPr/>
            </p:nvSpPr>
            <p:spPr>
              <a:xfrm>
                <a:off x="2848872" y="2828489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8"/>
              <p:cNvSpPr/>
              <p:nvPr/>
            </p:nvSpPr>
            <p:spPr>
              <a:xfrm>
                <a:off x="2860671" y="3414137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3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4" y="64"/>
                      <a:pt x="3" y="64"/>
                    </a:cubicBezTo>
                    <a:cubicBezTo>
                      <a:pt x="1" y="64"/>
                      <a:pt x="0" y="49"/>
                      <a:pt x="0" y="32"/>
                    </a:cubicBezTo>
                    <a:cubicBezTo>
                      <a:pt x="0" y="14"/>
                      <a:pt x="1" y="0"/>
                      <a:pt x="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8"/>
              <p:cNvSpPr/>
              <p:nvPr/>
            </p:nvSpPr>
            <p:spPr>
              <a:xfrm>
                <a:off x="2860671" y="3291859"/>
                <a:ext cx="20380" cy="52558"/>
              </a:xfrm>
              <a:custGeom>
                <a:rect b="b" l="l" r="r" t="t"/>
                <a:pathLst>
                  <a:path extrusionOk="0" h="49" w="19">
                    <a:moveTo>
                      <a:pt x="19" y="2"/>
                    </a:moveTo>
                    <a:cubicBezTo>
                      <a:pt x="19" y="3"/>
                      <a:pt x="12" y="3"/>
                      <a:pt x="3" y="4"/>
                    </a:cubicBezTo>
                    <a:lnTo>
                      <a:pt x="5" y="2"/>
                    </a:lnTo>
                    <a:cubicBezTo>
                      <a:pt x="5" y="6"/>
                      <a:pt x="5" y="12"/>
                      <a:pt x="5" y="17"/>
                    </a:cubicBezTo>
                    <a:cubicBezTo>
                      <a:pt x="5" y="35"/>
                      <a:pt x="4" y="49"/>
                      <a:pt x="3" y="49"/>
                    </a:cubicBezTo>
                    <a:cubicBezTo>
                      <a:pt x="1" y="49"/>
                      <a:pt x="0" y="35"/>
                      <a:pt x="0" y="17"/>
                    </a:cubicBezTo>
                    <a:cubicBezTo>
                      <a:pt x="0" y="12"/>
                      <a:pt x="0" y="6"/>
                      <a:pt x="0" y="2"/>
                    </a:cubicBezTo>
                    <a:lnTo>
                      <a:pt x="0" y="0"/>
                    </a:lnTo>
                    <a:lnTo>
                      <a:pt x="3" y="0"/>
                    </a:lnTo>
                    <a:cubicBezTo>
                      <a:pt x="13" y="0"/>
                      <a:pt x="19" y="1"/>
                      <a:pt x="19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8"/>
              <p:cNvSpPr/>
              <p:nvPr/>
            </p:nvSpPr>
            <p:spPr>
              <a:xfrm>
                <a:off x="2949697" y="3290786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65" y="3"/>
                    </a:moveTo>
                    <a:cubicBezTo>
                      <a:pt x="65" y="4"/>
                      <a:pt x="50" y="5"/>
                      <a:pt x="33" y="5"/>
                    </a:cubicBezTo>
                    <a:cubicBezTo>
                      <a:pt x="15" y="5"/>
                      <a:pt x="0" y="4"/>
                      <a:pt x="0" y="3"/>
                    </a:cubicBezTo>
                    <a:cubicBezTo>
                      <a:pt x="0" y="2"/>
                      <a:pt x="15" y="0"/>
                      <a:pt x="33" y="0"/>
                    </a:cubicBezTo>
                    <a:cubicBezTo>
                      <a:pt x="50" y="0"/>
                      <a:pt x="65" y="2"/>
                      <a:pt x="65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8"/>
              <p:cNvSpPr/>
              <p:nvPr/>
            </p:nvSpPr>
            <p:spPr>
              <a:xfrm>
                <a:off x="3088064" y="3291859"/>
                <a:ext cx="9653" cy="63284"/>
              </a:xfrm>
              <a:custGeom>
                <a:rect b="b" l="l" r="r" t="t"/>
                <a:pathLst>
                  <a:path extrusionOk="0" h="59" w="9">
                    <a:moveTo>
                      <a:pt x="7" y="59"/>
                    </a:moveTo>
                    <a:cubicBezTo>
                      <a:pt x="6" y="59"/>
                      <a:pt x="4" y="45"/>
                      <a:pt x="4" y="27"/>
                    </a:cubicBezTo>
                    <a:cubicBezTo>
                      <a:pt x="4" y="17"/>
                      <a:pt x="5" y="8"/>
                      <a:pt x="5" y="2"/>
                    </a:cubicBezTo>
                    <a:lnTo>
                      <a:pt x="7" y="3"/>
                    </a:lnTo>
                    <a:cubicBezTo>
                      <a:pt x="2" y="3"/>
                      <a:pt x="0" y="2"/>
                      <a:pt x="0" y="2"/>
                    </a:cubicBezTo>
                    <a:cubicBezTo>
                      <a:pt x="0" y="1"/>
                      <a:pt x="2" y="1"/>
                      <a:pt x="7" y="0"/>
                    </a:cubicBezTo>
                    <a:lnTo>
                      <a:pt x="8" y="0"/>
                    </a:lnTo>
                    <a:lnTo>
                      <a:pt x="8" y="2"/>
                    </a:lnTo>
                    <a:cubicBezTo>
                      <a:pt x="9" y="8"/>
                      <a:pt x="9" y="17"/>
                      <a:pt x="9" y="27"/>
                    </a:cubicBezTo>
                    <a:cubicBezTo>
                      <a:pt x="9" y="45"/>
                      <a:pt x="8" y="59"/>
                      <a:pt x="7" y="5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8"/>
              <p:cNvSpPr/>
              <p:nvPr/>
            </p:nvSpPr>
            <p:spPr>
              <a:xfrm>
                <a:off x="3092354" y="3423791"/>
                <a:ext cx="5363" cy="69720"/>
              </a:xfrm>
              <a:custGeom>
                <a:rect b="b" l="l" r="r" t="t"/>
                <a:pathLst>
                  <a:path extrusionOk="0" h="65" w="5">
                    <a:moveTo>
                      <a:pt x="3" y="65"/>
                    </a:moveTo>
                    <a:cubicBezTo>
                      <a:pt x="2" y="65"/>
                      <a:pt x="0" y="49"/>
                      <a:pt x="0" y="32"/>
                    </a:cubicBezTo>
                    <a:cubicBezTo>
                      <a:pt x="0" y="14"/>
                      <a:pt x="2" y="0"/>
                      <a:pt x="3" y="0"/>
                    </a:cubicBezTo>
                    <a:cubicBezTo>
                      <a:pt x="4" y="0"/>
                      <a:pt x="5" y="14"/>
                      <a:pt x="5" y="32"/>
                    </a:cubicBezTo>
                    <a:cubicBezTo>
                      <a:pt x="5" y="49"/>
                      <a:pt x="4" y="65"/>
                      <a:pt x="3" y="6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28"/>
              <p:cNvSpPr/>
              <p:nvPr/>
            </p:nvSpPr>
            <p:spPr>
              <a:xfrm>
                <a:off x="3080556" y="351496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28"/>
              <p:cNvSpPr/>
              <p:nvPr/>
            </p:nvSpPr>
            <p:spPr>
              <a:xfrm>
                <a:off x="3080556" y="3274697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28"/>
              <p:cNvSpPr/>
              <p:nvPr/>
            </p:nvSpPr>
            <p:spPr>
              <a:xfrm>
                <a:off x="2849945" y="351496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28"/>
              <p:cNvSpPr/>
              <p:nvPr/>
            </p:nvSpPr>
            <p:spPr>
              <a:xfrm>
                <a:off x="2849945" y="328113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8"/>
              <p:cNvSpPr/>
              <p:nvPr/>
            </p:nvSpPr>
            <p:spPr>
              <a:xfrm>
                <a:off x="3024780" y="3975116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0" y="2"/>
                    </a:moveTo>
                    <a:cubicBezTo>
                      <a:pt x="0" y="1"/>
                      <a:pt x="15" y="0"/>
                      <a:pt x="33" y="0"/>
                    </a:cubicBezTo>
                    <a:cubicBezTo>
                      <a:pt x="50" y="0"/>
                      <a:pt x="65" y="1"/>
                      <a:pt x="65" y="2"/>
                    </a:cubicBezTo>
                    <a:cubicBezTo>
                      <a:pt x="65" y="3"/>
                      <a:pt x="50" y="5"/>
                      <a:pt x="33" y="5"/>
                    </a:cubicBezTo>
                    <a:cubicBezTo>
                      <a:pt x="15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8"/>
              <p:cNvSpPr/>
              <p:nvPr/>
            </p:nvSpPr>
            <p:spPr>
              <a:xfrm>
                <a:off x="2887486" y="3975116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0" y="2"/>
                    </a:moveTo>
                    <a:cubicBezTo>
                      <a:pt x="0" y="1"/>
                      <a:pt x="14" y="0"/>
                      <a:pt x="32" y="0"/>
                    </a:cubicBezTo>
                    <a:cubicBezTo>
                      <a:pt x="50" y="0"/>
                      <a:pt x="64" y="1"/>
                      <a:pt x="64" y="2"/>
                    </a:cubicBezTo>
                    <a:cubicBezTo>
                      <a:pt x="64" y="3"/>
                      <a:pt x="50" y="5"/>
                      <a:pt x="32" y="5"/>
                    </a:cubicBezTo>
                    <a:cubicBezTo>
                      <a:pt x="14" y="5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8"/>
              <p:cNvSpPr/>
              <p:nvPr/>
            </p:nvSpPr>
            <p:spPr>
              <a:xfrm>
                <a:off x="2859598" y="3864636"/>
                <a:ext cx="5363" cy="69720"/>
              </a:xfrm>
              <a:custGeom>
                <a:rect b="b" l="l" r="r" t="t"/>
                <a:pathLst>
                  <a:path extrusionOk="0" h="65" w="5">
                    <a:moveTo>
                      <a:pt x="2" y="0"/>
                    </a:moveTo>
                    <a:cubicBezTo>
                      <a:pt x="4" y="0"/>
                      <a:pt x="5" y="15"/>
                      <a:pt x="5" y="33"/>
                    </a:cubicBezTo>
                    <a:cubicBezTo>
                      <a:pt x="5" y="50"/>
                      <a:pt x="3" y="65"/>
                      <a:pt x="2" y="65"/>
                    </a:cubicBezTo>
                    <a:cubicBezTo>
                      <a:pt x="0" y="65"/>
                      <a:pt x="0" y="50"/>
                      <a:pt x="0" y="33"/>
                    </a:cubicBezTo>
                    <a:cubicBezTo>
                      <a:pt x="0" y="15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8"/>
              <p:cNvSpPr/>
              <p:nvPr/>
            </p:nvSpPr>
            <p:spPr>
              <a:xfrm>
                <a:off x="2859598" y="3743430"/>
                <a:ext cx="20380" cy="52558"/>
              </a:xfrm>
              <a:custGeom>
                <a:rect b="b" l="l" r="r" t="t"/>
                <a:pathLst>
                  <a:path extrusionOk="0" h="49" w="19">
                    <a:moveTo>
                      <a:pt x="19" y="2"/>
                    </a:moveTo>
                    <a:cubicBezTo>
                      <a:pt x="19" y="3"/>
                      <a:pt x="12" y="3"/>
                      <a:pt x="2" y="4"/>
                    </a:cubicBezTo>
                    <a:lnTo>
                      <a:pt x="4" y="2"/>
                    </a:lnTo>
                    <a:cubicBezTo>
                      <a:pt x="5" y="6"/>
                      <a:pt x="5" y="11"/>
                      <a:pt x="5" y="17"/>
                    </a:cubicBezTo>
                    <a:cubicBezTo>
                      <a:pt x="5" y="35"/>
                      <a:pt x="3" y="49"/>
                      <a:pt x="2" y="49"/>
                    </a:cubicBezTo>
                    <a:cubicBezTo>
                      <a:pt x="0" y="49"/>
                      <a:pt x="0" y="35"/>
                      <a:pt x="0" y="17"/>
                    </a:cubicBezTo>
                    <a:cubicBezTo>
                      <a:pt x="0" y="11"/>
                      <a:pt x="0" y="6"/>
                      <a:pt x="0" y="2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12" y="0"/>
                      <a:pt x="19" y="1"/>
                      <a:pt x="19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8"/>
              <p:cNvSpPr/>
              <p:nvPr/>
            </p:nvSpPr>
            <p:spPr>
              <a:xfrm>
                <a:off x="2948625" y="3742358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64" y="3"/>
                    </a:moveTo>
                    <a:cubicBezTo>
                      <a:pt x="64" y="4"/>
                      <a:pt x="49" y="5"/>
                      <a:pt x="32" y="5"/>
                    </a:cubicBezTo>
                    <a:cubicBezTo>
                      <a:pt x="14" y="5"/>
                      <a:pt x="0" y="4"/>
                      <a:pt x="0" y="3"/>
                    </a:cubicBezTo>
                    <a:cubicBezTo>
                      <a:pt x="0" y="1"/>
                      <a:pt x="14" y="0"/>
                      <a:pt x="32" y="0"/>
                    </a:cubicBezTo>
                    <a:cubicBezTo>
                      <a:pt x="49" y="0"/>
                      <a:pt x="64" y="1"/>
                      <a:pt x="64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8"/>
              <p:cNvSpPr/>
              <p:nvPr/>
            </p:nvSpPr>
            <p:spPr>
              <a:xfrm>
                <a:off x="3086991" y="3743430"/>
                <a:ext cx="9653" cy="63284"/>
              </a:xfrm>
              <a:custGeom>
                <a:rect b="b" l="l" r="r" t="t"/>
                <a:pathLst>
                  <a:path extrusionOk="0" h="59" w="9">
                    <a:moveTo>
                      <a:pt x="7" y="59"/>
                    </a:moveTo>
                    <a:cubicBezTo>
                      <a:pt x="5" y="59"/>
                      <a:pt x="4" y="45"/>
                      <a:pt x="4" y="27"/>
                    </a:cubicBezTo>
                    <a:cubicBezTo>
                      <a:pt x="4" y="17"/>
                      <a:pt x="5" y="8"/>
                      <a:pt x="5" y="2"/>
                    </a:cubicBezTo>
                    <a:lnTo>
                      <a:pt x="7" y="3"/>
                    </a:lnTo>
                    <a:cubicBezTo>
                      <a:pt x="2" y="3"/>
                      <a:pt x="0" y="2"/>
                      <a:pt x="0" y="2"/>
                    </a:cubicBezTo>
                    <a:cubicBezTo>
                      <a:pt x="0" y="1"/>
                      <a:pt x="2" y="1"/>
                      <a:pt x="7" y="0"/>
                    </a:cubicBezTo>
                    <a:lnTo>
                      <a:pt x="8" y="0"/>
                    </a:lnTo>
                    <a:lnTo>
                      <a:pt x="8" y="2"/>
                    </a:lnTo>
                    <a:cubicBezTo>
                      <a:pt x="9" y="8"/>
                      <a:pt x="9" y="17"/>
                      <a:pt x="9" y="27"/>
                    </a:cubicBezTo>
                    <a:cubicBezTo>
                      <a:pt x="9" y="45"/>
                      <a:pt x="8" y="59"/>
                      <a:pt x="7" y="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8"/>
              <p:cNvSpPr/>
              <p:nvPr/>
            </p:nvSpPr>
            <p:spPr>
              <a:xfrm>
                <a:off x="3091282" y="3875362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3" y="64"/>
                    </a:moveTo>
                    <a:cubicBezTo>
                      <a:pt x="1" y="64"/>
                      <a:pt x="0" y="49"/>
                      <a:pt x="0" y="32"/>
                    </a:cubicBezTo>
                    <a:cubicBezTo>
                      <a:pt x="0" y="14"/>
                      <a:pt x="1" y="0"/>
                      <a:pt x="3" y="0"/>
                    </a:cubicBezTo>
                    <a:cubicBezTo>
                      <a:pt x="4" y="0"/>
                      <a:pt x="5" y="14"/>
                      <a:pt x="5" y="32"/>
                    </a:cubicBezTo>
                    <a:cubicBezTo>
                      <a:pt x="5" y="50"/>
                      <a:pt x="4" y="64"/>
                      <a:pt x="3" y="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8"/>
              <p:cNvSpPr/>
              <p:nvPr/>
            </p:nvSpPr>
            <p:spPr>
              <a:xfrm>
                <a:off x="3078410" y="3966535"/>
                <a:ext cx="25743" cy="24670"/>
              </a:xfrm>
              <a:custGeom>
                <a:rect b="b" l="l" r="r" t="t"/>
                <a:pathLst>
                  <a:path extrusionOk="0" h="23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8"/>
              <p:cNvSpPr/>
              <p:nvPr/>
            </p:nvSpPr>
            <p:spPr>
              <a:xfrm>
                <a:off x="3078410" y="3726269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8"/>
              <p:cNvSpPr/>
              <p:nvPr/>
            </p:nvSpPr>
            <p:spPr>
              <a:xfrm>
                <a:off x="2848872" y="3966535"/>
                <a:ext cx="25743" cy="24670"/>
              </a:xfrm>
              <a:custGeom>
                <a:rect b="b" l="l" r="r" t="t"/>
                <a:pathLst>
                  <a:path extrusionOk="0" h="23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3"/>
                    </a:lnTo>
                    <a:lnTo>
                      <a:pt x="0" y="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8"/>
              <p:cNvSpPr/>
              <p:nvPr/>
            </p:nvSpPr>
            <p:spPr>
              <a:xfrm>
                <a:off x="2848872" y="3732704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8"/>
              <p:cNvSpPr/>
              <p:nvPr/>
            </p:nvSpPr>
            <p:spPr>
              <a:xfrm>
                <a:off x="3024780" y="4441704"/>
                <a:ext cx="69720" cy="5363"/>
              </a:xfrm>
              <a:custGeom>
                <a:rect b="b" l="l" r="r" t="t"/>
                <a:pathLst>
                  <a:path extrusionOk="0" h="5" w="65">
                    <a:moveTo>
                      <a:pt x="0" y="3"/>
                    </a:moveTo>
                    <a:cubicBezTo>
                      <a:pt x="0" y="1"/>
                      <a:pt x="15" y="0"/>
                      <a:pt x="33" y="0"/>
                    </a:cubicBezTo>
                    <a:cubicBezTo>
                      <a:pt x="50" y="0"/>
                      <a:pt x="65" y="1"/>
                      <a:pt x="65" y="3"/>
                    </a:cubicBezTo>
                    <a:cubicBezTo>
                      <a:pt x="65" y="4"/>
                      <a:pt x="50" y="5"/>
                      <a:pt x="33" y="5"/>
                    </a:cubicBezTo>
                    <a:cubicBezTo>
                      <a:pt x="15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8"/>
              <p:cNvSpPr/>
              <p:nvPr/>
            </p:nvSpPr>
            <p:spPr>
              <a:xfrm>
                <a:off x="2887486" y="4441704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0" y="3"/>
                    </a:moveTo>
                    <a:cubicBezTo>
                      <a:pt x="0" y="1"/>
                      <a:pt x="14" y="0"/>
                      <a:pt x="32" y="0"/>
                    </a:cubicBezTo>
                    <a:cubicBezTo>
                      <a:pt x="50" y="0"/>
                      <a:pt x="64" y="1"/>
                      <a:pt x="64" y="3"/>
                    </a:cubicBezTo>
                    <a:cubicBezTo>
                      <a:pt x="64" y="4"/>
                      <a:pt x="50" y="5"/>
                      <a:pt x="32" y="5"/>
                    </a:cubicBezTo>
                    <a:cubicBezTo>
                      <a:pt x="14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8"/>
              <p:cNvSpPr/>
              <p:nvPr/>
            </p:nvSpPr>
            <p:spPr>
              <a:xfrm>
                <a:off x="2859598" y="4332297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2" y="0"/>
                    </a:moveTo>
                    <a:cubicBezTo>
                      <a:pt x="4" y="0"/>
                      <a:pt x="5" y="14"/>
                      <a:pt x="5" y="32"/>
                    </a:cubicBezTo>
                    <a:cubicBezTo>
                      <a:pt x="5" y="50"/>
                      <a:pt x="3" y="64"/>
                      <a:pt x="2" y="64"/>
                    </a:cubicBezTo>
                    <a:cubicBezTo>
                      <a:pt x="0" y="64"/>
                      <a:pt x="0" y="50"/>
                      <a:pt x="0" y="32"/>
                    </a:cubicBezTo>
                    <a:cubicBezTo>
                      <a:pt x="0" y="14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28"/>
              <p:cNvSpPr/>
              <p:nvPr/>
            </p:nvSpPr>
            <p:spPr>
              <a:xfrm>
                <a:off x="2859598" y="4210019"/>
                <a:ext cx="20380" cy="53631"/>
              </a:xfrm>
              <a:custGeom>
                <a:rect b="b" l="l" r="r" t="t"/>
                <a:pathLst>
                  <a:path extrusionOk="0" h="50" w="19">
                    <a:moveTo>
                      <a:pt x="19" y="2"/>
                    </a:moveTo>
                    <a:cubicBezTo>
                      <a:pt x="19" y="3"/>
                      <a:pt x="12" y="4"/>
                      <a:pt x="2" y="4"/>
                    </a:cubicBezTo>
                    <a:lnTo>
                      <a:pt x="4" y="2"/>
                    </a:lnTo>
                    <a:cubicBezTo>
                      <a:pt x="5" y="7"/>
                      <a:pt x="5" y="12"/>
                      <a:pt x="5" y="17"/>
                    </a:cubicBezTo>
                    <a:cubicBezTo>
                      <a:pt x="5" y="35"/>
                      <a:pt x="3" y="50"/>
                      <a:pt x="2" y="50"/>
                    </a:cubicBezTo>
                    <a:cubicBezTo>
                      <a:pt x="0" y="50"/>
                      <a:pt x="0" y="35"/>
                      <a:pt x="0" y="17"/>
                    </a:cubicBezTo>
                    <a:cubicBezTo>
                      <a:pt x="0" y="12"/>
                      <a:pt x="0" y="7"/>
                      <a:pt x="0" y="2"/>
                    </a:cubicBezTo>
                    <a:lnTo>
                      <a:pt x="0" y="0"/>
                    </a:lnTo>
                    <a:lnTo>
                      <a:pt x="2" y="0"/>
                    </a:lnTo>
                    <a:cubicBezTo>
                      <a:pt x="12" y="0"/>
                      <a:pt x="19" y="1"/>
                      <a:pt x="19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28"/>
              <p:cNvSpPr/>
              <p:nvPr/>
            </p:nvSpPr>
            <p:spPr>
              <a:xfrm>
                <a:off x="2948625" y="4210019"/>
                <a:ext cx="68647" cy="5363"/>
              </a:xfrm>
              <a:custGeom>
                <a:rect b="b" l="l" r="r" t="t"/>
                <a:pathLst>
                  <a:path extrusionOk="0" h="5" w="64">
                    <a:moveTo>
                      <a:pt x="64" y="2"/>
                    </a:moveTo>
                    <a:cubicBezTo>
                      <a:pt x="64" y="3"/>
                      <a:pt x="49" y="5"/>
                      <a:pt x="32" y="5"/>
                    </a:cubicBezTo>
                    <a:cubicBezTo>
                      <a:pt x="14" y="5"/>
                      <a:pt x="0" y="3"/>
                      <a:pt x="0" y="2"/>
                    </a:cubicBezTo>
                    <a:cubicBezTo>
                      <a:pt x="0" y="1"/>
                      <a:pt x="14" y="0"/>
                      <a:pt x="32" y="0"/>
                    </a:cubicBezTo>
                    <a:cubicBezTo>
                      <a:pt x="49" y="0"/>
                      <a:pt x="64" y="1"/>
                      <a:pt x="64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28"/>
              <p:cNvSpPr/>
              <p:nvPr/>
            </p:nvSpPr>
            <p:spPr>
              <a:xfrm>
                <a:off x="3086991" y="4211091"/>
                <a:ext cx="9653" cy="62212"/>
              </a:xfrm>
              <a:custGeom>
                <a:rect b="b" l="l" r="r" t="t"/>
                <a:pathLst>
                  <a:path extrusionOk="0" h="58" w="9">
                    <a:moveTo>
                      <a:pt x="7" y="58"/>
                    </a:moveTo>
                    <a:cubicBezTo>
                      <a:pt x="5" y="58"/>
                      <a:pt x="4" y="44"/>
                      <a:pt x="4" y="26"/>
                    </a:cubicBezTo>
                    <a:cubicBezTo>
                      <a:pt x="4" y="16"/>
                      <a:pt x="5" y="7"/>
                      <a:pt x="5" y="1"/>
                    </a:cubicBezTo>
                    <a:lnTo>
                      <a:pt x="7" y="3"/>
                    </a:lnTo>
                    <a:cubicBezTo>
                      <a:pt x="2" y="2"/>
                      <a:pt x="0" y="2"/>
                      <a:pt x="0" y="1"/>
                    </a:cubicBezTo>
                    <a:cubicBezTo>
                      <a:pt x="0" y="0"/>
                      <a:pt x="2" y="0"/>
                      <a:pt x="7" y="0"/>
                    </a:cubicBezTo>
                    <a:lnTo>
                      <a:pt x="8" y="0"/>
                    </a:lnTo>
                    <a:lnTo>
                      <a:pt x="8" y="1"/>
                    </a:lnTo>
                    <a:cubicBezTo>
                      <a:pt x="9" y="7"/>
                      <a:pt x="9" y="16"/>
                      <a:pt x="9" y="26"/>
                    </a:cubicBezTo>
                    <a:cubicBezTo>
                      <a:pt x="9" y="44"/>
                      <a:pt x="8" y="58"/>
                      <a:pt x="7" y="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8"/>
              <p:cNvSpPr/>
              <p:nvPr/>
            </p:nvSpPr>
            <p:spPr>
              <a:xfrm>
                <a:off x="3091282" y="4343023"/>
                <a:ext cx="5363" cy="68647"/>
              </a:xfrm>
              <a:custGeom>
                <a:rect b="b" l="l" r="r" t="t"/>
                <a:pathLst>
                  <a:path extrusionOk="0" h="64" w="5">
                    <a:moveTo>
                      <a:pt x="3" y="64"/>
                    </a:moveTo>
                    <a:cubicBezTo>
                      <a:pt x="1" y="64"/>
                      <a:pt x="0" y="49"/>
                      <a:pt x="0" y="32"/>
                    </a:cubicBezTo>
                    <a:cubicBezTo>
                      <a:pt x="0" y="14"/>
                      <a:pt x="1" y="0"/>
                      <a:pt x="3" y="0"/>
                    </a:cubicBezTo>
                    <a:cubicBezTo>
                      <a:pt x="4" y="0"/>
                      <a:pt x="5" y="14"/>
                      <a:pt x="5" y="32"/>
                    </a:cubicBezTo>
                    <a:cubicBezTo>
                      <a:pt x="5" y="50"/>
                      <a:pt x="4" y="64"/>
                      <a:pt x="3" y="6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8"/>
              <p:cNvSpPr/>
              <p:nvPr/>
            </p:nvSpPr>
            <p:spPr>
              <a:xfrm>
                <a:off x="3078410" y="443312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8"/>
              <p:cNvSpPr/>
              <p:nvPr/>
            </p:nvSpPr>
            <p:spPr>
              <a:xfrm>
                <a:off x="3078410" y="4192857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8"/>
              <p:cNvSpPr/>
              <p:nvPr/>
            </p:nvSpPr>
            <p:spPr>
              <a:xfrm>
                <a:off x="2848872" y="4433123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8"/>
              <p:cNvSpPr/>
              <p:nvPr/>
            </p:nvSpPr>
            <p:spPr>
              <a:xfrm>
                <a:off x="2848872" y="4199292"/>
                <a:ext cx="25743" cy="25743"/>
              </a:xfrm>
              <a:custGeom>
                <a:rect b="b" l="l" r="r" t="t"/>
                <a:pathLst>
                  <a:path extrusionOk="0" h="24" w="24">
                    <a:moveTo>
                      <a:pt x="0" y="0"/>
                    </a:moveTo>
                    <a:lnTo>
                      <a:pt x="24" y="0"/>
                    </a:lnTo>
                    <a:lnTo>
                      <a:pt x="24" y="24"/>
                    </a:lnTo>
                    <a:lnTo>
                      <a:pt x="0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8"/>
              <p:cNvSpPr/>
              <p:nvPr/>
            </p:nvSpPr>
            <p:spPr>
              <a:xfrm>
                <a:off x="3194252" y="3283278"/>
                <a:ext cx="416173" cy="5363"/>
              </a:xfrm>
              <a:custGeom>
                <a:rect b="b" l="l" r="r" t="t"/>
                <a:pathLst>
                  <a:path extrusionOk="0" h="5" w="388">
                    <a:moveTo>
                      <a:pt x="388" y="3"/>
                    </a:moveTo>
                    <a:cubicBezTo>
                      <a:pt x="388" y="4"/>
                      <a:pt x="301" y="5"/>
                      <a:pt x="194" y="5"/>
                    </a:cubicBezTo>
                    <a:cubicBezTo>
                      <a:pt x="87" y="5"/>
                      <a:pt x="0" y="4"/>
                      <a:pt x="0" y="3"/>
                    </a:cubicBezTo>
                    <a:cubicBezTo>
                      <a:pt x="0" y="1"/>
                      <a:pt x="87" y="0"/>
                      <a:pt x="194" y="0"/>
                    </a:cubicBezTo>
                    <a:cubicBezTo>
                      <a:pt x="301" y="0"/>
                      <a:pt x="388" y="1"/>
                      <a:pt x="388" y="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8"/>
              <p:cNvSpPr/>
              <p:nvPr/>
            </p:nvSpPr>
            <p:spPr>
              <a:xfrm>
                <a:off x="3194252" y="3369087"/>
                <a:ext cx="747609" cy="4290"/>
              </a:xfrm>
              <a:custGeom>
                <a:rect b="b" l="l" r="r" t="t"/>
                <a:pathLst>
                  <a:path extrusionOk="0" h="4" w="697">
                    <a:moveTo>
                      <a:pt x="697" y="2"/>
                    </a:moveTo>
                    <a:cubicBezTo>
                      <a:pt x="697" y="3"/>
                      <a:pt x="540" y="4"/>
                      <a:pt x="348" y="4"/>
                    </a:cubicBezTo>
                    <a:cubicBezTo>
                      <a:pt x="155" y="4"/>
                      <a:pt x="0" y="3"/>
                      <a:pt x="0" y="2"/>
                    </a:cubicBezTo>
                    <a:cubicBezTo>
                      <a:pt x="0" y="1"/>
                      <a:pt x="155" y="0"/>
                      <a:pt x="348" y="0"/>
                    </a:cubicBezTo>
                    <a:cubicBezTo>
                      <a:pt x="540" y="0"/>
                      <a:pt x="697" y="1"/>
                      <a:pt x="69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8"/>
              <p:cNvSpPr/>
              <p:nvPr/>
            </p:nvSpPr>
            <p:spPr>
              <a:xfrm>
                <a:off x="3194252" y="3430227"/>
                <a:ext cx="737956" cy="4290"/>
              </a:xfrm>
              <a:custGeom>
                <a:rect b="b" l="l" r="r" t="t"/>
                <a:pathLst>
                  <a:path extrusionOk="0" h="4" w="688">
                    <a:moveTo>
                      <a:pt x="688" y="2"/>
                    </a:moveTo>
                    <a:cubicBezTo>
                      <a:pt x="688" y="3"/>
                      <a:pt x="534" y="4"/>
                      <a:pt x="344" y="4"/>
                    </a:cubicBezTo>
                    <a:cubicBezTo>
                      <a:pt x="154" y="4"/>
                      <a:pt x="0" y="3"/>
                      <a:pt x="0" y="2"/>
                    </a:cubicBezTo>
                    <a:cubicBezTo>
                      <a:pt x="0" y="1"/>
                      <a:pt x="153" y="0"/>
                      <a:pt x="344" y="0"/>
                    </a:cubicBezTo>
                    <a:cubicBezTo>
                      <a:pt x="534" y="0"/>
                      <a:pt x="688" y="1"/>
                      <a:pt x="68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8"/>
              <p:cNvSpPr/>
              <p:nvPr/>
            </p:nvSpPr>
            <p:spPr>
              <a:xfrm>
                <a:off x="3194252" y="3488148"/>
                <a:ext cx="436552" cy="4290"/>
              </a:xfrm>
              <a:custGeom>
                <a:rect b="b" l="l" r="r" t="t"/>
                <a:pathLst>
                  <a:path extrusionOk="0" h="4" w="407">
                    <a:moveTo>
                      <a:pt x="407" y="2"/>
                    </a:moveTo>
                    <a:cubicBezTo>
                      <a:pt x="407" y="3"/>
                      <a:pt x="316" y="4"/>
                      <a:pt x="204" y="4"/>
                    </a:cubicBezTo>
                    <a:cubicBezTo>
                      <a:pt x="91" y="4"/>
                      <a:pt x="0" y="3"/>
                      <a:pt x="0" y="2"/>
                    </a:cubicBezTo>
                    <a:cubicBezTo>
                      <a:pt x="0" y="1"/>
                      <a:pt x="91" y="0"/>
                      <a:pt x="204" y="0"/>
                    </a:cubicBezTo>
                    <a:cubicBezTo>
                      <a:pt x="316" y="0"/>
                      <a:pt x="407" y="1"/>
                      <a:pt x="4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8"/>
              <p:cNvSpPr/>
              <p:nvPr/>
            </p:nvSpPr>
            <p:spPr>
              <a:xfrm>
                <a:off x="3194252" y="4230398"/>
                <a:ext cx="416173" cy="4290"/>
              </a:xfrm>
              <a:custGeom>
                <a:rect b="b" l="l" r="r" t="t"/>
                <a:pathLst>
                  <a:path extrusionOk="0" h="4" w="388">
                    <a:moveTo>
                      <a:pt x="388" y="2"/>
                    </a:moveTo>
                    <a:cubicBezTo>
                      <a:pt x="388" y="3"/>
                      <a:pt x="301" y="4"/>
                      <a:pt x="194" y="4"/>
                    </a:cubicBezTo>
                    <a:cubicBezTo>
                      <a:pt x="87" y="4"/>
                      <a:pt x="0" y="3"/>
                      <a:pt x="0" y="2"/>
                    </a:cubicBezTo>
                    <a:cubicBezTo>
                      <a:pt x="0" y="1"/>
                      <a:pt x="87" y="0"/>
                      <a:pt x="194" y="0"/>
                    </a:cubicBezTo>
                    <a:cubicBezTo>
                      <a:pt x="301" y="0"/>
                      <a:pt x="388" y="1"/>
                      <a:pt x="388" y="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28"/>
              <p:cNvSpPr/>
              <p:nvPr/>
            </p:nvSpPr>
            <p:spPr>
              <a:xfrm>
                <a:off x="3194252" y="4315135"/>
                <a:ext cx="747609" cy="5363"/>
              </a:xfrm>
              <a:custGeom>
                <a:rect b="b" l="l" r="r" t="t"/>
                <a:pathLst>
                  <a:path extrusionOk="0" h="5" w="697">
                    <a:moveTo>
                      <a:pt x="697" y="3"/>
                    </a:moveTo>
                    <a:cubicBezTo>
                      <a:pt x="697" y="4"/>
                      <a:pt x="540" y="5"/>
                      <a:pt x="348" y="5"/>
                    </a:cubicBezTo>
                    <a:cubicBezTo>
                      <a:pt x="155" y="5"/>
                      <a:pt x="0" y="4"/>
                      <a:pt x="0" y="3"/>
                    </a:cubicBezTo>
                    <a:cubicBezTo>
                      <a:pt x="0" y="1"/>
                      <a:pt x="155" y="0"/>
                      <a:pt x="348" y="0"/>
                    </a:cubicBezTo>
                    <a:cubicBezTo>
                      <a:pt x="540" y="0"/>
                      <a:pt x="697" y="1"/>
                      <a:pt x="697" y="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28"/>
              <p:cNvSpPr/>
              <p:nvPr/>
            </p:nvSpPr>
            <p:spPr>
              <a:xfrm>
                <a:off x="3194252" y="4376274"/>
                <a:ext cx="737956" cy="5363"/>
              </a:xfrm>
              <a:custGeom>
                <a:rect b="b" l="l" r="r" t="t"/>
                <a:pathLst>
                  <a:path extrusionOk="0" h="5" w="688">
                    <a:moveTo>
                      <a:pt x="688" y="2"/>
                    </a:moveTo>
                    <a:cubicBezTo>
                      <a:pt x="688" y="4"/>
                      <a:pt x="534" y="5"/>
                      <a:pt x="344" y="5"/>
                    </a:cubicBezTo>
                    <a:cubicBezTo>
                      <a:pt x="154" y="5"/>
                      <a:pt x="0" y="3"/>
                      <a:pt x="0" y="2"/>
                    </a:cubicBezTo>
                    <a:cubicBezTo>
                      <a:pt x="0" y="0"/>
                      <a:pt x="153" y="0"/>
                      <a:pt x="344" y="0"/>
                    </a:cubicBezTo>
                    <a:cubicBezTo>
                      <a:pt x="534" y="0"/>
                      <a:pt x="688" y="1"/>
                      <a:pt x="688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28"/>
              <p:cNvSpPr/>
              <p:nvPr/>
            </p:nvSpPr>
            <p:spPr>
              <a:xfrm>
                <a:off x="3194252" y="4434195"/>
                <a:ext cx="436552" cy="5363"/>
              </a:xfrm>
              <a:custGeom>
                <a:rect b="b" l="l" r="r" t="t"/>
                <a:pathLst>
                  <a:path extrusionOk="0" h="5" w="407">
                    <a:moveTo>
                      <a:pt x="407" y="2"/>
                    </a:moveTo>
                    <a:cubicBezTo>
                      <a:pt x="407" y="4"/>
                      <a:pt x="316" y="5"/>
                      <a:pt x="204" y="5"/>
                    </a:cubicBezTo>
                    <a:cubicBezTo>
                      <a:pt x="91" y="5"/>
                      <a:pt x="0" y="3"/>
                      <a:pt x="0" y="2"/>
                    </a:cubicBezTo>
                    <a:cubicBezTo>
                      <a:pt x="0" y="0"/>
                      <a:pt x="91" y="0"/>
                      <a:pt x="204" y="0"/>
                    </a:cubicBezTo>
                    <a:cubicBezTo>
                      <a:pt x="316" y="0"/>
                      <a:pt x="407" y="1"/>
                      <a:pt x="407" y="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28"/>
              <p:cNvSpPr/>
              <p:nvPr/>
            </p:nvSpPr>
            <p:spPr>
              <a:xfrm>
                <a:off x="2834928" y="1593908"/>
                <a:ext cx="106188" cy="109407"/>
              </a:xfrm>
              <a:custGeom>
                <a:rect b="b" l="l" r="r" t="t"/>
                <a:pathLst>
                  <a:path extrusionOk="0" h="102" w="99">
                    <a:moveTo>
                      <a:pt x="1" y="101"/>
                    </a:moveTo>
                    <a:cubicBezTo>
                      <a:pt x="1" y="101"/>
                      <a:pt x="2" y="101"/>
                      <a:pt x="4" y="101"/>
                    </a:cubicBezTo>
                    <a:cubicBezTo>
                      <a:pt x="6" y="101"/>
                      <a:pt x="8" y="101"/>
                      <a:pt x="11" y="101"/>
                    </a:cubicBezTo>
                    <a:cubicBezTo>
                      <a:pt x="17" y="101"/>
                      <a:pt x="26" y="101"/>
                      <a:pt x="37" y="100"/>
                    </a:cubicBezTo>
                    <a:lnTo>
                      <a:pt x="36" y="101"/>
                    </a:lnTo>
                    <a:cubicBezTo>
                      <a:pt x="36" y="95"/>
                      <a:pt x="36" y="89"/>
                      <a:pt x="35" y="82"/>
                    </a:cubicBezTo>
                    <a:cubicBezTo>
                      <a:pt x="35" y="79"/>
                      <a:pt x="35" y="75"/>
                      <a:pt x="35" y="71"/>
                    </a:cubicBezTo>
                    <a:cubicBezTo>
                      <a:pt x="36" y="67"/>
                      <a:pt x="40" y="64"/>
                      <a:pt x="44" y="63"/>
                    </a:cubicBezTo>
                    <a:cubicBezTo>
                      <a:pt x="48" y="63"/>
                      <a:pt x="52" y="63"/>
                      <a:pt x="57" y="63"/>
                    </a:cubicBezTo>
                    <a:cubicBezTo>
                      <a:pt x="61" y="64"/>
                      <a:pt x="65" y="68"/>
                      <a:pt x="65" y="73"/>
                    </a:cubicBezTo>
                    <a:cubicBezTo>
                      <a:pt x="65" y="82"/>
                      <a:pt x="65" y="91"/>
                      <a:pt x="66" y="101"/>
                    </a:cubicBezTo>
                    <a:lnTo>
                      <a:pt x="64" y="100"/>
                    </a:lnTo>
                    <a:cubicBezTo>
                      <a:pt x="75" y="100"/>
                      <a:pt x="86" y="99"/>
                      <a:pt x="97" y="99"/>
                    </a:cubicBezTo>
                    <a:lnTo>
                      <a:pt x="96" y="101"/>
                    </a:lnTo>
                    <a:cubicBezTo>
                      <a:pt x="96" y="87"/>
                      <a:pt x="96" y="74"/>
                      <a:pt x="96" y="60"/>
                    </a:cubicBezTo>
                    <a:cubicBezTo>
                      <a:pt x="96" y="56"/>
                      <a:pt x="96" y="53"/>
                      <a:pt x="96" y="49"/>
                    </a:cubicBezTo>
                    <a:cubicBezTo>
                      <a:pt x="96" y="46"/>
                      <a:pt x="94" y="44"/>
                      <a:pt x="91" y="42"/>
                    </a:cubicBezTo>
                    <a:cubicBezTo>
                      <a:pt x="86" y="37"/>
                      <a:pt x="81" y="32"/>
                      <a:pt x="77" y="28"/>
                    </a:cubicBezTo>
                    <a:cubicBezTo>
                      <a:pt x="72" y="23"/>
                      <a:pt x="67" y="18"/>
                      <a:pt x="63" y="14"/>
                    </a:cubicBezTo>
                    <a:cubicBezTo>
                      <a:pt x="61" y="12"/>
                      <a:pt x="58" y="9"/>
                      <a:pt x="56" y="7"/>
                    </a:cubicBezTo>
                    <a:cubicBezTo>
                      <a:pt x="54" y="5"/>
                      <a:pt x="52" y="3"/>
                      <a:pt x="49" y="2"/>
                    </a:cubicBezTo>
                    <a:cubicBezTo>
                      <a:pt x="47" y="2"/>
                      <a:pt x="44" y="2"/>
                      <a:pt x="42" y="4"/>
                    </a:cubicBezTo>
                    <a:cubicBezTo>
                      <a:pt x="40" y="5"/>
                      <a:pt x="38" y="8"/>
                      <a:pt x="36" y="10"/>
                    </a:cubicBezTo>
                    <a:cubicBezTo>
                      <a:pt x="32" y="14"/>
                      <a:pt x="28" y="18"/>
                      <a:pt x="24" y="22"/>
                    </a:cubicBezTo>
                    <a:cubicBezTo>
                      <a:pt x="17" y="29"/>
                      <a:pt x="9" y="36"/>
                      <a:pt x="3" y="43"/>
                    </a:cubicBezTo>
                    <a:cubicBezTo>
                      <a:pt x="1" y="47"/>
                      <a:pt x="2" y="51"/>
                      <a:pt x="2" y="55"/>
                    </a:cubicBezTo>
                    <a:cubicBezTo>
                      <a:pt x="2" y="59"/>
                      <a:pt x="2" y="63"/>
                      <a:pt x="2" y="67"/>
                    </a:cubicBezTo>
                    <a:cubicBezTo>
                      <a:pt x="2" y="74"/>
                      <a:pt x="2" y="80"/>
                      <a:pt x="2" y="85"/>
                    </a:cubicBezTo>
                    <a:lnTo>
                      <a:pt x="2" y="97"/>
                    </a:lnTo>
                    <a:cubicBezTo>
                      <a:pt x="1" y="100"/>
                      <a:pt x="1" y="101"/>
                      <a:pt x="1" y="101"/>
                    </a:cubicBezTo>
                    <a:cubicBezTo>
                      <a:pt x="1" y="101"/>
                      <a:pt x="1" y="100"/>
                      <a:pt x="1" y="97"/>
                    </a:cubicBezTo>
                    <a:cubicBezTo>
                      <a:pt x="1" y="94"/>
                      <a:pt x="1" y="90"/>
                      <a:pt x="1" y="86"/>
                    </a:cubicBezTo>
                    <a:cubicBezTo>
                      <a:pt x="1" y="80"/>
                      <a:pt x="0" y="74"/>
                      <a:pt x="0" y="67"/>
                    </a:cubicBezTo>
                    <a:cubicBezTo>
                      <a:pt x="0" y="63"/>
                      <a:pt x="0" y="59"/>
                      <a:pt x="0" y="55"/>
                    </a:cubicBezTo>
                    <a:cubicBezTo>
                      <a:pt x="0" y="53"/>
                      <a:pt x="0" y="51"/>
                      <a:pt x="0" y="49"/>
                    </a:cubicBezTo>
                    <a:cubicBezTo>
                      <a:pt x="0" y="46"/>
                      <a:pt x="1" y="44"/>
                      <a:pt x="2" y="42"/>
                    </a:cubicBezTo>
                    <a:cubicBezTo>
                      <a:pt x="8" y="34"/>
                      <a:pt x="15" y="28"/>
                      <a:pt x="23" y="20"/>
                    </a:cubicBezTo>
                    <a:lnTo>
                      <a:pt x="34" y="8"/>
                    </a:lnTo>
                    <a:cubicBezTo>
                      <a:pt x="36" y="6"/>
                      <a:pt x="38" y="4"/>
                      <a:pt x="41" y="2"/>
                    </a:cubicBezTo>
                    <a:cubicBezTo>
                      <a:pt x="43" y="0"/>
                      <a:pt x="47" y="-1"/>
                      <a:pt x="50" y="0"/>
                    </a:cubicBezTo>
                    <a:cubicBezTo>
                      <a:pt x="54" y="1"/>
                      <a:pt x="56" y="4"/>
                      <a:pt x="58" y="6"/>
                    </a:cubicBezTo>
                    <a:lnTo>
                      <a:pt x="65" y="12"/>
                    </a:lnTo>
                    <a:cubicBezTo>
                      <a:pt x="69" y="17"/>
                      <a:pt x="74" y="21"/>
                      <a:pt x="79" y="26"/>
                    </a:cubicBezTo>
                    <a:cubicBezTo>
                      <a:pt x="83" y="30"/>
                      <a:pt x="88" y="35"/>
                      <a:pt x="93" y="40"/>
                    </a:cubicBezTo>
                    <a:cubicBezTo>
                      <a:pt x="94" y="41"/>
                      <a:pt x="96" y="42"/>
                      <a:pt x="97" y="44"/>
                    </a:cubicBezTo>
                    <a:cubicBezTo>
                      <a:pt x="98" y="45"/>
                      <a:pt x="98" y="47"/>
                      <a:pt x="98" y="49"/>
                    </a:cubicBezTo>
                    <a:lnTo>
                      <a:pt x="98" y="60"/>
                    </a:lnTo>
                    <a:cubicBezTo>
                      <a:pt x="99" y="74"/>
                      <a:pt x="99" y="87"/>
                      <a:pt x="99" y="101"/>
                    </a:cubicBezTo>
                    <a:lnTo>
                      <a:pt x="99" y="102"/>
                    </a:lnTo>
                    <a:lnTo>
                      <a:pt x="98" y="102"/>
                    </a:lnTo>
                    <a:cubicBezTo>
                      <a:pt x="86" y="102"/>
                      <a:pt x="75" y="102"/>
                      <a:pt x="65" y="102"/>
                    </a:cubicBezTo>
                    <a:lnTo>
                      <a:pt x="64" y="102"/>
                    </a:lnTo>
                    <a:lnTo>
                      <a:pt x="64" y="101"/>
                    </a:lnTo>
                    <a:cubicBezTo>
                      <a:pt x="64" y="91"/>
                      <a:pt x="64" y="82"/>
                      <a:pt x="64" y="74"/>
                    </a:cubicBezTo>
                    <a:cubicBezTo>
                      <a:pt x="64" y="70"/>
                      <a:pt x="61" y="66"/>
                      <a:pt x="57" y="66"/>
                    </a:cubicBezTo>
                    <a:cubicBezTo>
                      <a:pt x="53" y="65"/>
                      <a:pt x="49" y="66"/>
                      <a:pt x="45" y="66"/>
                    </a:cubicBezTo>
                    <a:cubicBezTo>
                      <a:pt x="41" y="66"/>
                      <a:pt x="39" y="69"/>
                      <a:pt x="38" y="72"/>
                    </a:cubicBezTo>
                    <a:cubicBezTo>
                      <a:pt x="38" y="75"/>
                      <a:pt x="38" y="79"/>
                      <a:pt x="38" y="82"/>
                    </a:cubicBezTo>
                    <a:cubicBezTo>
                      <a:pt x="38" y="89"/>
                      <a:pt x="38" y="96"/>
                      <a:pt x="38" y="101"/>
                    </a:cubicBezTo>
                    <a:lnTo>
                      <a:pt x="38" y="102"/>
                    </a:lnTo>
                    <a:lnTo>
                      <a:pt x="37" y="102"/>
                    </a:lnTo>
                    <a:cubicBezTo>
                      <a:pt x="26" y="102"/>
                      <a:pt x="17" y="102"/>
                      <a:pt x="11" y="102"/>
                    </a:cubicBezTo>
                    <a:cubicBezTo>
                      <a:pt x="8" y="102"/>
                      <a:pt x="6" y="102"/>
                      <a:pt x="4" y="102"/>
                    </a:cubicBezTo>
                    <a:cubicBezTo>
                      <a:pt x="2" y="102"/>
                      <a:pt x="1" y="102"/>
                      <a:pt x="1" y="102"/>
                    </a:cubicBezTo>
                    <a:lnTo>
                      <a:pt x="1" y="10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28"/>
              <p:cNvSpPr/>
              <p:nvPr/>
            </p:nvSpPr>
            <p:spPr>
              <a:xfrm>
                <a:off x="2372633" y="1999357"/>
                <a:ext cx="451569" cy="501984"/>
              </a:xfrm>
              <a:custGeom>
                <a:rect b="b" l="l" r="r" t="t"/>
                <a:pathLst>
                  <a:path extrusionOk="0" h="468" w="421">
                    <a:moveTo>
                      <a:pt x="421" y="2"/>
                    </a:moveTo>
                    <a:cubicBezTo>
                      <a:pt x="421" y="2"/>
                      <a:pt x="420" y="2"/>
                      <a:pt x="419" y="3"/>
                    </a:cubicBezTo>
                    <a:lnTo>
                      <a:pt x="412" y="3"/>
                    </a:lnTo>
                    <a:cubicBezTo>
                      <a:pt x="406" y="3"/>
                      <a:pt x="398" y="3"/>
                      <a:pt x="387" y="3"/>
                    </a:cubicBezTo>
                    <a:cubicBezTo>
                      <a:pt x="365" y="3"/>
                      <a:pt x="333" y="4"/>
                      <a:pt x="294" y="4"/>
                    </a:cubicBezTo>
                    <a:cubicBezTo>
                      <a:pt x="255" y="4"/>
                      <a:pt x="208" y="4"/>
                      <a:pt x="156" y="4"/>
                    </a:cubicBezTo>
                    <a:cubicBezTo>
                      <a:pt x="130" y="4"/>
                      <a:pt x="103" y="4"/>
                      <a:pt x="75" y="5"/>
                    </a:cubicBezTo>
                    <a:cubicBezTo>
                      <a:pt x="68" y="5"/>
                      <a:pt x="61" y="5"/>
                      <a:pt x="54" y="5"/>
                    </a:cubicBezTo>
                    <a:cubicBezTo>
                      <a:pt x="46" y="5"/>
                      <a:pt x="39" y="4"/>
                      <a:pt x="33" y="6"/>
                    </a:cubicBezTo>
                    <a:cubicBezTo>
                      <a:pt x="20" y="10"/>
                      <a:pt x="8" y="21"/>
                      <a:pt x="6" y="35"/>
                    </a:cubicBezTo>
                    <a:cubicBezTo>
                      <a:pt x="4" y="42"/>
                      <a:pt x="5" y="50"/>
                      <a:pt x="5" y="57"/>
                    </a:cubicBezTo>
                    <a:cubicBezTo>
                      <a:pt x="5" y="64"/>
                      <a:pt x="5" y="72"/>
                      <a:pt x="5" y="79"/>
                    </a:cubicBezTo>
                    <a:cubicBezTo>
                      <a:pt x="5" y="94"/>
                      <a:pt x="5" y="108"/>
                      <a:pt x="5" y="122"/>
                    </a:cubicBezTo>
                    <a:cubicBezTo>
                      <a:pt x="5" y="150"/>
                      <a:pt x="5" y="178"/>
                      <a:pt x="5" y="203"/>
                    </a:cubicBezTo>
                    <a:cubicBezTo>
                      <a:pt x="4" y="255"/>
                      <a:pt x="4" y="302"/>
                      <a:pt x="4" y="341"/>
                    </a:cubicBezTo>
                    <a:cubicBezTo>
                      <a:pt x="4" y="380"/>
                      <a:pt x="4" y="412"/>
                      <a:pt x="3" y="434"/>
                    </a:cubicBezTo>
                    <a:cubicBezTo>
                      <a:pt x="3" y="445"/>
                      <a:pt x="3" y="453"/>
                      <a:pt x="3" y="459"/>
                    </a:cubicBezTo>
                    <a:cubicBezTo>
                      <a:pt x="3" y="462"/>
                      <a:pt x="3" y="464"/>
                      <a:pt x="3" y="466"/>
                    </a:cubicBezTo>
                    <a:cubicBezTo>
                      <a:pt x="3" y="467"/>
                      <a:pt x="3" y="468"/>
                      <a:pt x="2" y="468"/>
                    </a:cubicBezTo>
                    <a:cubicBezTo>
                      <a:pt x="2" y="468"/>
                      <a:pt x="2" y="467"/>
                      <a:pt x="2" y="466"/>
                    </a:cubicBezTo>
                    <a:cubicBezTo>
                      <a:pt x="2" y="464"/>
                      <a:pt x="2" y="462"/>
                      <a:pt x="2" y="459"/>
                    </a:cubicBezTo>
                    <a:cubicBezTo>
                      <a:pt x="2" y="453"/>
                      <a:pt x="2" y="445"/>
                      <a:pt x="2" y="434"/>
                    </a:cubicBezTo>
                    <a:cubicBezTo>
                      <a:pt x="1" y="412"/>
                      <a:pt x="1" y="380"/>
                      <a:pt x="1" y="341"/>
                    </a:cubicBezTo>
                    <a:cubicBezTo>
                      <a:pt x="1" y="302"/>
                      <a:pt x="0" y="255"/>
                      <a:pt x="0" y="203"/>
                    </a:cubicBezTo>
                    <a:cubicBezTo>
                      <a:pt x="0" y="178"/>
                      <a:pt x="0" y="150"/>
                      <a:pt x="0" y="122"/>
                    </a:cubicBezTo>
                    <a:cubicBezTo>
                      <a:pt x="0" y="108"/>
                      <a:pt x="0" y="94"/>
                      <a:pt x="0" y="79"/>
                    </a:cubicBezTo>
                    <a:cubicBezTo>
                      <a:pt x="0" y="72"/>
                      <a:pt x="0" y="64"/>
                      <a:pt x="0" y="57"/>
                    </a:cubicBezTo>
                    <a:cubicBezTo>
                      <a:pt x="0" y="50"/>
                      <a:pt x="0" y="42"/>
                      <a:pt x="1" y="34"/>
                    </a:cubicBezTo>
                    <a:cubicBezTo>
                      <a:pt x="4" y="19"/>
                      <a:pt x="17" y="6"/>
                      <a:pt x="32" y="2"/>
                    </a:cubicBezTo>
                    <a:cubicBezTo>
                      <a:pt x="39" y="-1"/>
                      <a:pt x="47" y="0"/>
                      <a:pt x="54" y="0"/>
                    </a:cubicBezTo>
                    <a:cubicBezTo>
                      <a:pt x="61" y="0"/>
                      <a:pt x="68" y="0"/>
                      <a:pt x="75" y="0"/>
                    </a:cubicBezTo>
                    <a:cubicBezTo>
                      <a:pt x="103" y="0"/>
                      <a:pt x="130" y="0"/>
                      <a:pt x="156" y="0"/>
                    </a:cubicBezTo>
                    <a:cubicBezTo>
                      <a:pt x="208" y="0"/>
                      <a:pt x="255" y="0"/>
                      <a:pt x="294" y="1"/>
                    </a:cubicBezTo>
                    <a:cubicBezTo>
                      <a:pt x="333" y="1"/>
                      <a:pt x="365" y="1"/>
                      <a:pt x="387" y="1"/>
                    </a:cubicBezTo>
                    <a:cubicBezTo>
                      <a:pt x="398" y="2"/>
                      <a:pt x="406" y="2"/>
                      <a:pt x="412" y="2"/>
                    </a:cubicBezTo>
                    <a:lnTo>
                      <a:pt x="419" y="2"/>
                    </a:lnTo>
                    <a:cubicBezTo>
                      <a:pt x="420" y="2"/>
                      <a:pt x="421" y="2"/>
                      <a:pt x="421" y="2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28"/>
              <p:cNvSpPr/>
              <p:nvPr/>
            </p:nvSpPr>
            <p:spPr>
              <a:xfrm>
                <a:off x="2818839" y="1985413"/>
                <a:ext cx="31106" cy="31106"/>
              </a:xfrm>
              <a:custGeom>
                <a:rect b="b" l="l" r="r" t="t"/>
                <a:pathLst>
                  <a:path extrusionOk="0" h="29" w="29">
                    <a:moveTo>
                      <a:pt x="29" y="15"/>
                    </a:moveTo>
                    <a:cubicBezTo>
                      <a:pt x="29" y="22"/>
                      <a:pt x="22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9" y="6"/>
                      <a:pt x="29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28"/>
              <p:cNvSpPr/>
              <p:nvPr/>
            </p:nvSpPr>
            <p:spPr>
              <a:xfrm>
                <a:off x="3051595" y="2086238"/>
                <a:ext cx="81518" cy="82591"/>
              </a:xfrm>
              <a:custGeom>
                <a:rect b="b" l="l" r="r" t="t"/>
                <a:pathLst>
                  <a:path extrusionOk="0" h="77" w="76">
                    <a:moveTo>
                      <a:pt x="76" y="39"/>
                    </a:moveTo>
                    <a:cubicBezTo>
                      <a:pt x="76" y="39"/>
                      <a:pt x="76" y="35"/>
                      <a:pt x="74" y="30"/>
                    </a:cubicBezTo>
                    <a:cubicBezTo>
                      <a:pt x="72" y="25"/>
                      <a:pt x="69" y="17"/>
                      <a:pt x="60" y="11"/>
                    </a:cubicBezTo>
                    <a:cubicBezTo>
                      <a:pt x="53" y="5"/>
                      <a:pt x="40" y="2"/>
                      <a:pt x="27" y="6"/>
                    </a:cubicBezTo>
                    <a:cubicBezTo>
                      <a:pt x="15" y="10"/>
                      <a:pt x="5" y="23"/>
                      <a:pt x="5" y="39"/>
                    </a:cubicBezTo>
                    <a:cubicBezTo>
                      <a:pt x="5" y="54"/>
                      <a:pt x="15" y="67"/>
                      <a:pt x="27" y="71"/>
                    </a:cubicBezTo>
                    <a:cubicBezTo>
                      <a:pt x="40" y="76"/>
                      <a:pt x="53" y="73"/>
                      <a:pt x="60" y="67"/>
                    </a:cubicBezTo>
                    <a:cubicBezTo>
                      <a:pt x="68" y="61"/>
                      <a:pt x="72" y="53"/>
                      <a:pt x="74" y="47"/>
                    </a:cubicBezTo>
                    <a:cubicBezTo>
                      <a:pt x="76" y="42"/>
                      <a:pt x="76" y="39"/>
                      <a:pt x="76" y="39"/>
                    </a:cubicBezTo>
                    <a:cubicBezTo>
                      <a:pt x="76" y="39"/>
                      <a:pt x="77" y="42"/>
                      <a:pt x="76" y="48"/>
                    </a:cubicBezTo>
                    <a:cubicBezTo>
                      <a:pt x="75" y="54"/>
                      <a:pt x="71" y="62"/>
                      <a:pt x="63" y="69"/>
                    </a:cubicBezTo>
                    <a:cubicBezTo>
                      <a:pt x="54" y="76"/>
                      <a:pt x="40" y="80"/>
                      <a:pt x="26" y="75"/>
                    </a:cubicBezTo>
                    <a:cubicBezTo>
                      <a:pt x="12" y="71"/>
                      <a:pt x="0" y="56"/>
                      <a:pt x="0" y="39"/>
                    </a:cubicBezTo>
                    <a:cubicBezTo>
                      <a:pt x="0" y="21"/>
                      <a:pt x="12" y="7"/>
                      <a:pt x="26" y="2"/>
                    </a:cubicBezTo>
                    <a:cubicBezTo>
                      <a:pt x="40" y="-3"/>
                      <a:pt x="54" y="1"/>
                      <a:pt x="63" y="8"/>
                    </a:cubicBezTo>
                    <a:cubicBezTo>
                      <a:pt x="71" y="15"/>
                      <a:pt x="75" y="24"/>
                      <a:pt x="76" y="30"/>
                    </a:cubicBezTo>
                    <a:cubicBezTo>
                      <a:pt x="77" y="35"/>
                      <a:pt x="76" y="39"/>
                      <a:pt x="76" y="3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5" name="Google Shape;1365;p28"/>
            <p:cNvGrpSpPr/>
            <p:nvPr/>
          </p:nvGrpSpPr>
          <p:grpSpPr>
            <a:xfrm>
              <a:off x="3208196" y="591012"/>
              <a:ext cx="1467330" cy="599592"/>
              <a:chOff x="3208196" y="591012"/>
              <a:chExt cx="1467330" cy="599592"/>
            </a:xfrm>
          </p:grpSpPr>
          <p:sp>
            <p:nvSpPr>
              <p:cNvPr id="1366" name="Google Shape;1366;p28"/>
              <p:cNvSpPr/>
              <p:nvPr/>
            </p:nvSpPr>
            <p:spPr>
              <a:xfrm>
                <a:off x="3208196" y="591012"/>
                <a:ext cx="1467330" cy="599592"/>
              </a:xfrm>
              <a:custGeom>
                <a:rect b="b" l="l" r="r" t="t"/>
                <a:pathLst>
                  <a:path extrusionOk="0" h="559" w="1368">
                    <a:moveTo>
                      <a:pt x="1366" y="557"/>
                    </a:moveTo>
                    <a:cubicBezTo>
                      <a:pt x="1366" y="557"/>
                      <a:pt x="1366" y="553"/>
                      <a:pt x="1366" y="547"/>
                    </a:cubicBezTo>
                    <a:cubicBezTo>
                      <a:pt x="1366" y="540"/>
                      <a:pt x="1366" y="531"/>
                      <a:pt x="1366" y="518"/>
                    </a:cubicBezTo>
                    <a:cubicBezTo>
                      <a:pt x="1366" y="493"/>
                      <a:pt x="1365" y="456"/>
                      <a:pt x="1365" y="408"/>
                    </a:cubicBezTo>
                    <a:cubicBezTo>
                      <a:pt x="1365" y="312"/>
                      <a:pt x="1365" y="174"/>
                      <a:pt x="1364" y="3"/>
                    </a:cubicBezTo>
                    <a:lnTo>
                      <a:pt x="1366" y="4"/>
                    </a:lnTo>
                    <a:cubicBezTo>
                      <a:pt x="1019" y="4"/>
                      <a:pt x="536" y="5"/>
                      <a:pt x="2" y="5"/>
                    </a:cubicBezTo>
                    <a:lnTo>
                      <a:pt x="2" y="5"/>
                    </a:lnTo>
                    <a:lnTo>
                      <a:pt x="4" y="3"/>
                    </a:lnTo>
                    <a:cubicBezTo>
                      <a:pt x="4" y="197"/>
                      <a:pt x="4" y="384"/>
                      <a:pt x="4" y="557"/>
                    </a:cubicBezTo>
                    <a:lnTo>
                      <a:pt x="2" y="555"/>
                    </a:lnTo>
                    <a:cubicBezTo>
                      <a:pt x="398" y="555"/>
                      <a:pt x="738" y="555"/>
                      <a:pt x="980" y="556"/>
                    </a:cubicBezTo>
                    <a:cubicBezTo>
                      <a:pt x="1101" y="556"/>
                      <a:pt x="1198" y="556"/>
                      <a:pt x="1264" y="556"/>
                    </a:cubicBezTo>
                    <a:cubicBezTo>
                      <a:pt x="1297" y="556"/>
                      <a:pt x="1322" y="556"/>
                      <a:pt x="1340" y="556"/>
                    </a:cubicBezTo>
                    <a:cubicBezTo>
                      <a:pt x="1348" y="556"/>
                      <a:pt x="1355" y="556"/>
                      <a:pt x="1359" y="557"/>
                    </a:cubicBezTo>
                    <a:cubicBezTo>
                      <a:pt x="1364" y="557"/>
                      <a:pt x="1366" y="557"/>
                      <a:pt x="1366" y="557"/>
                    </a:cubicBezTo>
                    <a:cubicBezTo>
                      <a:pt x="1366" y="557"/>
                      <a:pt x="1364" y="557"/>
                      <a:pt x="1360" y="557"/>
                    </a:cubicBezTo>
                    <a:cubicBezTo>
                      <a:pt x="1355" y="557"/>
                      <a:pt x="1349" y="557"/>
                      <a:pt x="1340" y="557"/>
                    </a:cubicBezTo>
                    <a:cubicBezTo>
                      <a:pt x="1323" y="557"/>
                      <a:pt x="1298" y="557"/>
                      <a:pt x="1265" y="557"/>
                    </a:cubicBezTo>
                    <a:cubicBezTo>
                      <a:pt x="1199" y="557"/>
                      <a:pt x="1102" y="557"/>
                      <a:pt x="982" y="558"/>
                    </a:cubicBezTo>
                    <a:cubicBezTo>
                      <a:pt x="739" y="558"/>
                      <a:pt x="398" y="558"/>
                      <a:pt x="2" y="559"/>
                    </a:cubicBezTo>
                    <a:lnTo>
                      <a:pt x="0" y="559"/>
                    </a:lnTo>
                    <a:lnTo>
                      <a:pt x="0" y="557"/>
                    </a:lnTo>
                    <a:cubicBezTo>
                      <a:pt x="0" y="384"/>
                      <a:pt x="0" y="197"/>
                      <a:pt x="0" y="3"/>
                    </a:cubicBezTo>
                    <a:lnTo>
                      <a:pt x="0" y="0"/>
                    </a:lnTo>
                    <a:lnTo>
                      <a:pt x="3" y="0"/>
                    </a:lnTo>
                    <a:cubicBezTo>
                      <a:pt x="536" y="1"/>
                      <a:pt x="1019" y="1"/>
                      <a:pt x="1366" y="1"/>
                    </a:cubicBezTo>
                    <a:lnTo>
                      <a:pt x="1368" y="1"/>
                    </a:lnTo>
                    <a:lnTo>
                      <a:pt x="1368" y="3"/>
                    </a:lnTo>
                    <a:cubicBezTo>
                      <a:pt x="1367" y="174"/>
                      <a:pt x="1367" y="313"/>
                      <a:pt x="1367" y="409"/>
                    </a:cubicBezTo>
                    <a:cubicBezTo>
                      <a:pt x="1367" y="456"/>
                      <a:pt x="1366" y="493"/>
                      <a:pt x="1366" y="518"/>
                    </a:cubicBezTo>
                    <a:cubicBezTo>
                      <a:pt x="1366" y="531"/>
                      <a:pt x="1366" y="540"/>
                      <a:pt x="1366" y="547"/>
                    </a:cubicBezTo>
                    <a:cubicBezTo>
                      <a:pt x="1366" y="553"/>
                      <a:pt x="1366" y="557"/>
                      <a:pt x="1366" y="5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28"/>
              <p:cNvSpPr/>
              <p:nvPr/>
            </p:nvSpPr>
            <p:spPr>
              <a:xfrm>
                <a:off x="3211414" y="671458"/>
                <a:ext cx="1460895" cy="5363"/>
              </a:xfrm>
              <a:custGeom>
                <a:rect b="b" l="l" r="r" t="t"/>
                <a:pathLst>
                  <a:path extrusionOk="0" h="5" w="1362">
                    <a:moveTo>
                      <a:pt x="0" y="3"/>
                    </a:moveTo>
                    <a:cubicBezTo>
                      <a:pt x="0" y="1"/>
                      <a:pt x="305" y="0"/>
                      <a:pt x="681" y="0"/>
                    </a:cubicBezTo>
                    <a:cubicBezTo>
                      <a:pt x="1057" y="0"/>
                      <a:pt x="1362" y="1"/>
                      <a:pt x="1362" y="3"/>
                    </a:cubicBezTo>
                    <a:cubicBezTo>
                      <a:pt x="1362" y="4"/>
                      <a:pt x="1057" y="5"/>
                      <a:pt x="681" y="5"/>
                    </a:cubicBezTo>
                    <a:cubicBezTo>
                      <a:pt x="305" y="5"/>
                      <a:pt x="0" y="4"/>
                      <a:pt x="0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28"/>
              <p:cNvSpPr/>
              <p:nvPr/>
            </p:nvSpPr>
            <p:spPr>
              <a:xfrm>
                <a:off x="3252173" y="627480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20" y="10"/>
                    </a:moveTo>
                    <a:cubicBezTo>
                      <a:pt x="20" y="12"/>
                      <a:pt x="19" y="13"/>
                      <a:pt x="18" y="15"/>
                    </a:cubicBezTo>
                    <a:cubicBezTo>
                      <a:pt x="17" y="16"/>
                      <a:pt x="16" y="18"/>
                      <a:pt x="15" y="19"/>
                    </a:cubicBezTo>
                    <a:cubicBezTo>
                      <a:pt x="13" y="20"/>
                      <a:pt x="11" y="20"/>
                      <a:pt x="10" y="20"/>
                    </a:cubicBezTo>
                    <a:cubicBezTo>
                      <a:pt x="8" y="20"/>
                      <a:pt x="6" y="20"/>
                      <a:pt x="5" y="19"/>
                    </a:cubicBezTo>
                    <a:cubicBezTo>
                      <a:pt x="3" y="18"/>
                      <a:pt x="2" y="16"/>
                      <a:pt x="1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8"/>
                      <a:pt x="0" y="7"/>
                      <a:pt x="1" y="5"/>
                    </a:cubicBezTo>
                    <a:cubicBezTo>
                      <a:pt x="2" y="4"/>
                      <a:pt x="3" y="3"/>
                      <a:pt x="5" y="2"/>
                    </a:cubicBezTo>
                    <a:cubicBezTo>
                      <a:pt x="6" y="1"/>
                      <a:pt x="8" y="0"/>
                      <a:pt x="10" y="0"/>
                    </a:cubicBezTo>
                    <a:cubicBezTo>
                      <a:pt x="11" y="0"/>
                      <a:pt x="13" y="1"/>
                      <a:pt x="15" y="2"/>
                    </a:cubicBezTo>
                    <a:cubicBezTo>
                      <a:pt x="16" y="2"/>
                      <a:pt x="17" y="4"/>
                      <a:pt x="18" y="5"/>
                    </a:cubicBezTo>
                    <a:cubicBezTo>
                      <a:pt x="19" y="7"/>
                      <a:pt x="20" y="8"/>
                      <a:pt x="20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>
                <a:off x="3288642" y="627480"/>
                <a:ext cx="20380" cy="21452"/>
              </a:xfrm>
              <a:custGeom>
                <a:rect b="b" l="l" r="r" t="t"/>
                <a:pathLst>
                  <a:path extrusionOk="0" h="20" w="19">
                    <a:moveTo>
                      <a:pt x="19" y="10"/>
                    </a:moveTo>
                    <a:cubicBezTo>
                      <a:pt x="19" y="16"/>
                      <a:pt x="14" y="20"/>
                      <a:pt x="9" y="20"/>
                    </a:cubicBezTo>
                    <a:cubicBezTo>
                      <a:pt x="3" y="20"/>
                      <a:pt x="0" y="15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4" y="0"/>
                      <a:pt x="19" y="5"/>
                      <a:pt x="19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>
                <a:off x="3324038" y="627480"/>
                <a:ext cx="21452" cy="21452"/>
              </a:xfrm>
              <a:custGeom>
                <a:rect b="b" l="l" r="r" t="t"/>
                <a:pathLst>
                  <a:path extrusionOk="0" h="20" w="20">
                    <a:moveTo>
                      <a:pt x="20" y="10"/>
                    </a:moveTo>
                    <a:cubicBezTo>
                      <a:pt x="20" y="16"/>
                      <a:pt x="15" y="20"/>
                      <a:pt x="10" y="20"/>
                    </a:cubicBezTo>
                    <a:cubicBezTo>
                      <a:pt x="4" y="20"/>
                      <a:pt x="0" y="15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5" y="0"/>
                      <a:pt x="20" y="5"/>
                      <a:pt x="20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>
                <a:off x="3334764" y="771211"/>
                <a:ext cx="352889" cy="352890"/>
              </a:xfrm>
              <a:custGeom>
                <a:rect b="b" l="l" r="r" t="t"/>
                <a:pathLst>
                  <a:path extrusionOk="0" h="329" w="329">
                    <a:moveTo>
                      <a:pt x="0" y="0"/>
                    </a:moveTo>
                    <a:lnTo>
                      <a:pt x="329" y="0"/>
                    </a:lnTo>
                    <a:lnTo>
                      <a:pt x="329" y="329"/>
                    </a:lnTo>
                    <a:lnTo>
                      <a:pt x="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>
                <a:off x="3334764" y="771211"/>
                <a:ext cx="352889" cy="352890"/>
              </a:xfrm>
              <a:custGeom>
                <a:rect b="b" l="l" r="r" t="t"/>
                <a:pathLst>
                  <a:path extrusionOk="0" h="329" w="329">
                    <a:moveTo>
                      <a:pt x="0" y="0"/>
                    </a:moveTo>
                    <a:lnTo>
                      <a:pt x="329" y="0"/>
                    </a:lnTo>
                    <a:lnTo>
                      <a:pt x="329" y="329"/>
                    </a:lnTo>
                    <a:lnTo>
                      <a:pt x="0" y="3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>
                <a:off x="3759518" y="863456"/>
                <a:ext cx="813038" cy="4290"/>
              </a:xfrm>
              <a:custGeom>
                <a:rect b="b" l="l" r="r" t="t"/>
                <a:pathLst>
                  <a:path extrusionOk="0" h="4" w="758">
                    <a:moveTo>
                      <a:pt x="758" y="2"/>
                    </a:moveTo>
                    <a:cubicBezTo>
                      <a:pt x="758" y="3"/>
                      <a:pt x="588" y="4"/>
                      <a:pt x="379" y="4"/>
                    </a:cubicBezTo>
                    <a:cubicBezTo>
                      <a:pt x="170" y="4"/>
                      <a:pt x="0" y="3"/>
                      <a:pt x="0" y="2"/>
                    </a:cubicBezTo>
                    <a:cubicBezTo>
                      <a:pt x="0" y="1"/>
                      <a:pt x="170" y="0"/>
                      <a:pt x="379" y="0"/>
                    </a:cubicBezTo>
                    <a:cubicBezTo>
                      <a:pt x="588" y="0"/>
                      <a:pt x="758" y="1"/>
                      <a:pt x="758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>
                <a:off x="3759518" y="935321"/>
                <a:ext cx="813038" cy="4290"/>
              </a:xfrm>
              <a:custGeom>
                <a:rect b="b" l="l" r="r" t="t"/>
                <a:pathLst>
                  <a:path extrusionOk="0" h="4" w="758">
                    <a:moveTo>
                      <a:pt x="758" y="2"/>
                    </a:moveTo>
                    <a:cubicBezTo>
                      <a:pt x="758" y="3"/>
                      <a:pt x="588" y="4"/>
                      <a:pt x="379" y="4"/>
                    </a:cubicBezTo>
                    <a:cubicBezTo>
                      <a:pt x="170" y="4"/>
                      <a:pt x="0" y="3"/>
                      <a:pt x="0" y="2"/>
                    </a:cubicBezTo>
                    <a:cubicBezTo>
                      <a:pt x="0" y="1"/>
                      <a:pt x="170" y="0"/>
                      <a:pt x="379" y="0"/>
                    </a:cubicBezTo>
                    <a:cubicBezTo>
                      <a:pt x="588" y="0"/>
                      <a:pt x="758" y="1"/>
                      <a:pt x="758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>
                <a:off x="3759518" y="1007187"/>
                <a:ext cx="523434" cy="4290"/>
              </a:xfrm>
              <a:custGeom>
                <a:rect b="b" l="l" r="r" t="t"/>
                <a:pathLst>
                  <a:path extrusionOk="0" h="4" w="488">
                    <a:moveTo>
                      <a:pt x="488" y="2"/>
                    </a:moveTo>
                    <a:cubicBezTo>
                      <a:pt x="488" y="2"/>
                      <a:pt x="486" y="2"/>
                      <a:pt x="483" y="3"/>
                    </a:cubicBezTo>
                    <a:cubicBezTo>
                      <a:pt x="479" y="3"/>
                      <a:pt x="474" y="3"/>
                      <a:pt x="469" y="3"/>
                    </a:cubicBezTo>
                    <a:cubicBezTo>
                      <a:pt x="456" y="3"/>
                      <a:pt x="438" y="3"/>
                      <a:pt x="416" y="4"/>
                    </a:cubicBezTo>
                    <a:cubicBezTo>
                      <a:pt x="372" y="4"/>
                      <a:pt x="311" y="4"/>
                      <a:pt x="244" y="4"/>
                    </a:cubicBezTo>
                    <a:cubicBezTo>
                      <a:pt x="177" y="4"/>
                      <a:pt x="116" y="4"/>
                      <a:pt x="72" y="4"/>
                    </a:cubicBezTo>
                    <a:cubicBezTo>
                      <a:pt x="50" y="3"/>
                      <a:pt x="32" y="3"/>
                      <a:pt x="19" y="3"/>
                    </a:cubicBezTo>
                    <a:cubicBezTo>
                      <a:pt x="14" y="3"/>
                      <a:pt x="9" y="3"/>
                      <a:pt x="5" y="3"/>
                    </a:cubicBezTo>
                    <a:cubicBezTo>
                      <a:pt x="2" y="2"/>
                      <a:pt x="0" y="2"/>
                      <a:pt x="0" y="2"/>
                    </a:cubicBezTo>
                    <a:cubicBezTo>
                      <a:pt x="0" y="2"/>
                      <a:pt x="2" y="2"/>
                      <a:pt x="5" y="2"/>
                    </a:cubicBezTo>
                    <a:cubicBezTo>
                      <a:pt x="9" y="2"/>
                      <a:pt x="14" y="1"/>
                      <a:pt x="19" y="1"/>
                    </a:cubicBezTo>
                    <a:cubicBezTo>
                      <a:pt x="32" y="1"/>
                      <a:pt x="50" y="1"/>
                      <a:pt x="72" y="1"/>
                    </a:cubicBezTo>
                    <a:cubicBezTo>
                      <a:pt x="116" y="0"/>
                      <a:pt x="177" y="0"/>
                      <a:pt x="244" y="0"/>
                    </a:cubicBezTo>
                    <a:cubicBezTo>
                      <a:pt x="311" y="0"/>
                      <a:pt x="372" y="0"/>
                      <a:pt x="416" y="1"/>
                    </a:cubicBezTo>
                    <a:cubicBezTo>
                      <a:pt x="438" y="1"/>
                      <a:pt x="456" y="1"/>
                      <a:pt x="469" y="1"/>
                    </a:cubicBezTo>
                    <a:cubicBezTo>
                      <a:pt x="474" y="1"/>
                      <a:pt x="479" y="2"/>
                      <a:pt x="483" y="2"/>
                    </a:cubicBezTo>
                    <a:cubicBezTo>
                      <a:pt x="486" y="2"/>
                      <a:pt x="488" y="2"/>
                      <a:pt x="488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1" anchor="ctr" bIns="0" lIns="90000" spcFirstLastPara="1" rIns="9000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6" name="Google Shape;1376;p28"/>
          <p:cNvSpPr txBox="1"/>
          <p:nvPr/>
        </p:nvSpPr>
        <p:spPr>
          <a:xfrm>
            <a:off x="5670575" y="591000"/>
            <a:ext cx="32697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Current State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377" name="Google Shape;1377;p28"/>
          <p:cNvSpPr txBox="1"/>
          <p:nvPr/>
        </p:nvSpPr>
        <p:spPr>
          <a:xfrm>
            <a:off x="5476425" y="1581600"/>
            <a:ext cx="33447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vid Libre"/>
              <a:buChar char="●"/>
            </a:pPr>
            <a:r>
              <a:rPr lang="en" sz="18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Today, many Apps are solving one of the problems mentioned before.</a:t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378" name="Google Shape;1378;p28"/>
          <p:cNvSpPr txBox="1"/>
          <p:nvPr/>
        </p:nvSpPr>
        <p:spPr>
          <a:xfrm>
            <a:off x="5476425" y="2759900"/>
            <a:ext cx="28167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No solution includes a solution for all the problems.</a:t>
            </a:r>
            <a:endParaRPr sz="18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38" y="1104900"/>
            <a:ext cx="1623525" cy="16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9"/>
          <p:cNvSpPr/>
          <p:nvPr/>
        </p:nvSpPr>
        <p:spPr>
          <a:xfrm>
            <a:off x="1701150" y="53199"/>
            <a:ext cx="5741694" cy="878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David Libre"/>
              </a:rPr>
              <a:t>Our Solution</a:t>
            </a:r>
          </a:p>
        </p:txBody>
      </p:sp>
      <p:cxnSp>
        <p:nvCxnSpPr>
          <p:cNvPr id="1386" name="Google Shape;1386;p29"/>
          <p:cNvCxnSpPr/>
          <p:nvPr/>
        </p:nvCxnSpPr>
        <p:spPr>
          <a:xfrm rot="10800000">
            <a:off x="2807925" y="2149050"/>
            <a:ext cx="9906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87" name="Google Shape;1387;p29"/>
          <p:cNvGrpSpPr/>
          <p:nvPr/>
        </p:nvGrpSpPr>
        <p:grpSpPr>
          <a:xfrm>
            <a:off x="1991011" y="1663923"/>
            <a:ext cx="664740" cy="770725"/>
            <a:chOff x="-64406125" y="3362225"/>
            <a:chExt cx="318225" cy="314800"/>
          </a:xfrm>
        </p:grpSpPr>
        <p:sp>
          <p:nvSpPr>
            <p:cNvPr id="1388" name="Google Shape;1388;p29"/>
            <p:cNvSpPr/>
            <p:nvPr/>
          </p:nvSpPr>
          <p:spPr>
            <a:xfrm>
              <a:off x="-64332100" y="3362225"/>
              <a:ext cx="170150" cy="199025"/>
            </a:xfrm>
            <a:custGeom>
              <a:rect b="b" l="l" r="r" t="t"/>
              <a:pathLst>
                <a:path extrusionOk="0" h="7961" w="6806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9"/>
            <p:cNvSpPr/>
            <p:nvPr/>
          </p:nvSpPr>
          <p:spPr>
            <a:xfrm>
              <a:off x="-64406125" y="3559050"/>
              <a:ext cx="318225" cy="117975"/>
            </a:xfrm>
            <a:custGeom>
              <a:rect b="b" l="l" r="r" t="t"/>
              <a:pathLst>
                <a:path extrusionOk="0" h="4719" w="12729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" name="Google Shape;1390;p29"/>
          <p:cNvSpPr txBox="1"/>
          <p:nvPr/>
        </p:nvSpPr>
        <p:spPr>
          <a:xfrm>
            <a:off x="101225" y="1747050"/>
            <a:ext cx="18897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Managers can easily manage their reservations/fields</a:t>
            </a:r>
            <a:endParaRPr sz="15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cxnSp>
        <p:nvCxnSpPr>
          <p:cNvPr id="1391" name="Google Shape;1391;p29"/>
          <p:cNvCxnSpPr/>
          <p:nvPr/>
        </p:nvCxnSpPr>
        <p:spPr>
          <a:xfrm>
            <a:off x="5036850" y="2167950"/>
            <a:ext cx="110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92" name="Google Shape;1392;p29"/>
          <p:cNvGrpSpPr/>
          <p:nvPr/>
        </p:nvGrpSpPr>
        <p:grpSpPr>
          <a:xfrm>
            <a:off x="6236858" y="1792216"/>
            <a:ext cx="557640" cy="751464"/>
            <a:chOff x="3167275" y="3227275"/>
            <a:chExt cx="225300" cy="295375"/>
          </a:xfrm>
        </p:grpSpPr>
        <p:sp>
          <p:nvSpPr>
            <p:cNvPr id="1393" name="Google Shape;1393;p29"/>
            <p:cNvSpPr/>
            <p:nvPr/>
          </p:nvSpPr>
          <p:spPr>
            <a:xfrm>
              <a:off x="3167275" y="3227275"/>
              <a:ext cx="225300" cy="207950"/>
            </a:xfrm>
            <a:custGeom>
              <a:rect b="b" l="l" r="r" t="t"/>
              <a:pathLst>
                <a:path extrusionOk="0" h="8318" w="9012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9"/>
            <p:cNvSpPr/>
            <p:nvPr/>
          </p:nvSpPr>
          <p:spPr>
            <a:xfrm>
              <a:off x="3262600" y="3278475"/>
              <a:ext cx="35450" cy="35475"/>
            </a:xfrm>
            <a:custGeom>
              <a:rect b="b" l="l" r="r" t="t"/>
              <a:pathLst>
                <a:path extrusionOk="0" h="1419" w="1418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9"/>
            <p:cNvSpPr/>
            <p:nvPr/>
          </p:nvSpPr>
          <p:spPr>
            <a:xfrm>
              <a:off x="3220050" y="3452525"/>
              <a:ext cx="121325" cy="35475"/>
            </a:xfrm>
            <a:custGeom>
              <a:rect b="b" l="l" r="r" t="t"/>
              <a:pathLst>
                <a:path extrusionOk="0" h="1419" w="4853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9"/>
            <p:cNvSpPr/>
            <p:nvPr/>
          </p:nvSpPr>
          <p:spPr>
            <a:xfrm>
              <a:off x="3237375" y="3332025"/>
              <a:ext cx="86675" cy="52000"/>
            </a:xfrm>
            <a:custGeom>
              <a:rect b="b" l="l" r="r" t="t"/>
              <a:pathLst>
                <a:path extrusionOk="0" h="2080" w="3467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9"/>
            <p:cNvSpPr/>
            <p:nvPr/>
          </p:nvSpPr>
          <p:spPr>
            <a:xfrm>
              <a:off x="3237375" y="3505300"/>
              <a:ext cx="87450" cy="17350"/>
            </a:xfrm>
            <a:custGeom>
              <a:rect b="b" l="l" r="r" t="t"/>
              <a:pathLst>
                <a:path extrusionOk="0" h="694" w="3498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29"/>
          <p:cNvSpPr txBox="1"/>
          <p:nvPr/>
        </p:nvSpPr>
        <p:spPr>
          <a:xfrm>
            <a:off x="6889600" y="1792225"/>
            <a:ext cx="22545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avid Libre"/>
                <a:ea typeface="David Libre"/>
                <a:cs typeface="David Libre"/>
                <a:sym typeface="David Libre"/>
              </a:rPr>
              <a:t>App that includes Friendly GUI and different features to enhance user experience</a:t>
            </a:r>
            <a:endParaRPr sz="1500">
              <a:solidFill>
                <a:schemeClr val="dk1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cxnSp>
        <p:nvCxnSpPr>
          <p:cNvPr id="1399" name="Google Shape;1399;p29"/>
          <p:cNvCxnSpPr/>
          <p:nvPr/>
        </p:nvCxnSpPr>
        <p:spPr>
          <a:xfrm>
            <a:off x="2407725" y="2434650"/>
            <a:ext cx="1505100" cy="1428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29"/>
          <p:cNvCxnSpPr/>
          <p:nvPr/>
        </p:nvCxnSpPr>
        <p:spPr>
          <a:xfrm flipH="1">
            <a:off x="4960800" y="2568000"/>
            <a:ext cx="1504800" cy="118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01" name="Google Shape;1401;p29"/>
          <p:cNvGrpSpPr/>
          <p:nvPr/>
        </p:nvGrpSpPr>
        <p:grpSpPr>
          <a:xfrm>
            <a:off x="4233354" y="3529753"/>
            <a:ext cx="464136" cy="604493"/>
            <a:chOff x="3497300" y="3227275"/>
            <a:chExt cx="296175" cy="296175"/>
          </a:xfrm>
        </p:grpSpPr>
        <p:sp>
          <p:nvSpPr>
            <p:cNvPr id="1402" name="Google Shape;1402;p29"/>
            <p:cNvSpPr/>
            <p:nvPr/>
          </p:nvSpPr>
          <p:spPr>
            <a:xfrm>
              <a:off x="3609925" y="33399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9"/>
            <p:cNvSpPr/>
            <p:nvPr/>
          </p:nvSpPr>
          <p:spPr>
            <a:xfrm>
              <a:off x="3531175" y="3227275"/>
              <a:ext cx="86650" cy="86675"/>
            </a:xfrm>
            <a:custGeom>
              <a:rect b="b" l="l" r="r" t="t"/>
              <a:pathLst>
                <a:path extrusionOk="0" h="3467" w="3466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9"/>
            <p:cNvSpPr/>
            <p:nvPr/>
          </p:nvSpPr>
          <p:spPr>
            <a:xfrm>
              <a:off x="3670575" y="3227275"/>
              <a:ext cx="86675" cy="86675"/>
            </a:xfrm>
            <a:custGeom>
              <a:rect b="b" l="l" r="r" t="t"/>
              <a:pathLst>
                <a:path extrusionOk="0" h="3467" w="3467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9"/>
            <p:cNvSpPr/>
            <p:nvPr/>
          </p:nvSpPr>
          <p:spPr>
            <a:xfrm>
              <a:off x="3622525" y="3421825"/>
              <a:ext cx="41775" cy="25225"/>
            </a:xfrm>
            <a:custGeom>
              <a:rect b="b" l="l" r="r" t="t"/>
              <a:pathLst>
                <a:path extrusionOk="0" h="1009" w="1671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9"/>
            <p:cNvSpPr/>
            <p:nvPr/>
          </p:nvSpPr>
          <p:spPr>
            <a:xfrm>
              <a:off x="3566600" y="34163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9"/>
            <p:cNvSpPr/>
            <p:nvPr/>
          </p:nvSpPr>
          <p:spPr>
            <a:xfrm>
              <a:off x="3653250" y="3417100"/>
              <a:ext cx="70125" cy="106350"/>
            </a:xfrm>
            <a:custGeom>
              <a:rect b="b" l="l" r="r" t="t"/>
              <a:pathLst>
                <a:path extrusionOk="0" h="4254" w="2805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9"/>
            <p:cNvSpPr/>
            <p:nvPr/>
          </p:nvSpPr>
          <p:spPr>
            <a:xfrm>
              <a:off x="3655625" y="3310775"/>
              <a:ext cx="137850" cy="108700"/>
            </a:xfrm>
            <a:custGeom>
              <a:rect b="b" l="l" r="r" t="t"/>
              <a:pathLst>
                <a:path extrusionOk="0" h="4348" w="5514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9"/>
            <p:cNvSpPr/>
            <p:nvPr/>
          </p:nvSpPr>
          <p:spPr>
            <a:xfrm>
              <a:off x="3497300" y="3309975"/>
              <a:ext cx="136275" cy="108725"/>
            </a:xfrm>
            <a:custGeom>
              <a:rect b="b" l="l" r="r" t="t"/>
              <a:pathLst>
                <a:path extrusionOk="0" h="4349" w="5451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29"/>
          <p:cNvSpPr txBox="1"/>
          <p:nvPr/>
        </p:nvSpPr>
        <p:spPr>
          <a:xfrm>
            <a:off x="3876600" y="3901500"/>
            <a:ext cx="13908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Win Win For both Users! </a:t>
            </a:r>
            <a:endParaRPr sz="15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1" name="Google Shape;141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Technologys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30"/>
          <p:cNvSpPr txBox="1"/>
          <p:nvPr>
            <p:ph idx="1" type="subTitle"/>
          </p:nvPr>
        </p:nvSpPr>
        <p:spPr>
          <a:xfrm>
            <a:off x="1843450" y="1958450"/>
            <a:ext cx="28665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Flask-SQLAlchemy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Lightweight web framework with ORM.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30"/>
          <p:cNvSpPr txBox="1"/>
          <p:nvPr>
            <p:ph idx="2" type="subTitle"/>
          </p:nvPr>
        </p:nvSpPr>
        <p:spPr>
          <a:xfrm>
            <a:off x="5917875" y="1958450"/>
            <a:ext cx="29511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Flutter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UI toolkit for building cross-platform apps.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30"/>
          <p:cNvSpPr txBox="1"/>
          <p:nvPr>
            <p:ph idx="3" type="subTitle"/>
          </p:nvPr>
        </p:nvSpPr>
        <p:spPr>
          <a:xfrm>
            <a:off x="4315950" y="3676725"/>
            <a:ext cx="29922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PostgreSQL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Reliable and performant relational database.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30"/>
          <p:cNvSpPr txBox="1"/>
          <p:nvPr>
            <p:ph idx="5" type="subTitle"/>
          </p:nvPr>
        </p:nvSpPr>
        <p:spPr>
          <a:xfrm>
            <a:off x="1439126" y="1649250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8505B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Backend</a:t>
            </a:r>
            <a:endParaRPr sz="2000">
              <a:solidFill>
                <a:srgbClr val="E8505B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1421" name="Google Shape;1421;p30"/>
          <p:cNvSpPr txBox="1"/>
          <p:nvPr>
            <p:ph idx="6" type="subTitle"/>
          </p:nvPr>
        </p:nvSpPr>
        <p:spPr>
          <a:xfrm>
            <a:off x="3933376" y="3388925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8505B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Database</a:t>
            </a:r>
            <a:endParaRPr sz="2000">
              <a:solidFill>
                <a:srgbClr val="E8505B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sp>
        <p:nvSpPr>
          <p:cNvPr id="1422" name="Google Shape;1422;p30"/>
          <p:cNvSpPr txBox="1"/>
          <p:nvPr>
            <p:ph idx="7" type="subTitle"/>
          </p:nvPr>
        </p:nvSpPr>
        <p:spPr>
          <a:xfrm>
            <a:off x="5554252" y="1649250"/>
            <a:ext cx="27366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8505B"/>
                </a:solidFill>
                <a:latin typeface="David Libre Medium"/>
                <a:ea typeface="David Libre Medium"/>
                <a:cs typeface="David Libre Medium"/>
                <a:sym typeface="David Libre Medium"/>
              </a:rPr>
              <a:t>Frontend</a:t>
            </a:r>
            <a:endParaRPr sz="2000">
              <a:solidFill>
                <a:srgbClr val="E8505B"/>
              </a:solidFill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23" name="Google Shape;1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50" y="3429975"/>
            <a:ext cx="954900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350" y="1771000"/>
            <a:ext cx="741447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100" y="1771000"/>
            <a:ext cx="1081600" cy="8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1"/>
          <p:cNvSpPr txBox="1"/>
          <p:nvPr>
            <p:ph type="title"/>
          </p:nvPr>
        </p:nvSpPr>
        <p:spPr>
          <a:xfrm>
            <a:off x="2993350" y="178825"/>
            <a:ext cx="22350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0D0D0D"/>
                </a:solidFill>
                <a:latin typeface="David Libre"/>
                <a:ea typeface="David Libre"/>
                <a:cs typeface="David Libre"/>
                <a:sym typeface="David Libre"/>
              </a:rPr>
              <a:t>Algorithm </a:t>
            </a:r>
            <a:endParaRPr b="1" sz="3400">
              <a:solidFill>
                <a:srgbClr val="0D0D0D"/>
              </a:solidFill>
              <a:latin typeface="David Libre"/>
              <a:ea typeface="David Libre"/>
              <a:cs typeface="David Libre"/>
              <a:sym typeface="David Libre"/>
            </a:endParaRPr>
          </a:p>
        </p:txBody>
      </p:sp>
      <p:sp>
        <p:nvSpPr>
          <p:cNvPr id="1432" name="Google Shape;1432;p31"/>
          <p:cNvSpPr txBox="1"/>
          <p:nvPr/>
        </p:nvSpPr>
        <p:spPr>
          <a:xfrm>
            <a:off x="798675" y="1539250"/>
            <a:ext cx="73338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Upon receiving a reservation request, the system checks the availability of the requested field for the specified date and time.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If the requested time slot is already booked or conflicts with an existing reservation, the system initiates an automated conflict resolution process.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-3429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vid Libre"/>
              <a:buChar char="●"/>
            </a:pPr>
            <a:r>
              <a:rPr lang="en" sz="1700">
                <a:latin typeface="David Libre"/>
                <a:ea typeface="David Libre"/>
                <a:cs typeface="David Libre"/>
                <a:sym typeface="David Libre"/>
              </a:rPr>
              <a:t>If the requested time slot is available, the reservation is confirmed, and the system updates the field's booking schedule accordingly.</a:t>
            </a:r>
            <a:endParaRPr sz="1700">
              <a:latin typeface="David Libre"/>
              <a:ea typeface="David Libre"/>
              <a:cs typeface="David Libre"/>
              <a:sym typeface="David Libre"/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3" name="Google Shape;1433;p31"/>
          <p:cNvSpPr txBox="1"/>
          <p:nvPr/>
        </p:nvSpPr>
        <p:spPr>
          <a:xfrm>
            <a:off x="2220100" y="784775"/>
            <a:ext cx="37815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David Libre Medium"/>
                <a:ea typeface="David Libre Medium"/>
                <a:cs typeface="David Libre Medium"/>
                <a:sym typeface="David Libre Medium"/>
              </a:rPr>
              <a:t>Preventing double reservations</a:t>
            </a:r>
            <a:endParaRPr sz="2000">
              <a:latin typeface="David Libre Medium"/>
              <a:ea typeface="David Libre Medium"/>
              <a:cs typeface="David Libre Medium"/>
              <a:sym typeface="David Libre Medium"/>
            </a:endParaRPr>
          </a:p>
        </p:txBody>
      </p:sp>
      <p:pic>
        <p:nvPicPr>
          <p:cNvPr id="1434" name="Google Shape;1434;p31"/>
          <p:cNvPicPr preferRelativeResize="0"/>
          <p:nvPr/>
        </p:nvPicPr>
        <p:blipFill rotWithShape="1">
          <a:blip r:embed="rId3">
            <a:alphaModFix/>
          </a:blip>
          <a:srcRect b="0" l="6939" r="-6940" t="0"/>
          <a:stretch/>
        </p:blipFill>
        <p:spPr>
          <a:xfrm>
            <a:off x="177350" y="2240075"/>
            <a:ext cx="1022426" cy="10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Google Shape;143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m Collaboration App Pitck Deck by Slidesgo">
  <a:themeElements>
    <a:clrScheme name="Simple Light">
      <a:dk1>
        <a:srgbClr val="263238"/>
      </a:dk1>
      <a:lt1>
        <a:srgbClr val="FFFFFF"/>
      </a:lt1>
      <a:dk2>
        <a:srgbClr val="EC442C"/>
      </a:dk2>
      <a:lt2>
        <a:srgbClr val="455A64"/>
      </a:lt2>
      <a:accent1>
        <a:srgbClr val="BBBBBB"/>
      </a:accent1>
      <a:accent2>
        <a:srgbClr val="EBEBE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